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6c4f4515bd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2aa0efa3647b6"/>
  </p:sldMasterIdLst>
  <p:sldIdLst>
    <p:sldId xmlns:r="http://schemas.openxmlformats.org/officeDocument/2006/relationships" id="256" r:id="R87cf4589d665428c"/>
    <p:sldId xmlns:r="http://schemas.openxmlformats.org/officeDocument/2006/relationships" id="257" r:id="Rcd5b56194edf42e7"/>
    <p:sldId xmlns:r="http://schemas.openxmlformats.org/officeDocument/2006/relationships" id="258" r:id="R1872473abb3248af"/>
    <p:sldId xmlns:r="http://schemas.openxmlformats.org/officeDocument/2006/relationships" id="259" r:id="Rb05f55eec1f74443"/>
    <p:sldId xmlns:r="http://schemas.openxmlformats.org/officeDocument/2006/relationships" id="260" r:id="R537f942de3b343b0"/>
    <p:sldId xmlns:r="http://schemas.openxmlformats.org/officeDocument/2006/relationships" id="261" r:id="R9a81065ce0714a3c"/>
    <p:sldId xmlns:r="http://schemas.openxmlformats.org/officeDocument/2006/relationships" id="262" r:id="Rce3eddb62134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2aa0efa3647b6" /><Relationship Type="http://schemas.openxmlformats.org/officeDocument/2006/relationships/slide" Target="/ppt/slides/slide1.xml" Id="R87cf4589d665428c" /><Relationship Type="http://schemas.openxmlformats.org/officeDocument/2006/relationships/slide" Target="/ppt/slides/slide2.xml" Id="Rcd5b56194edf42e7" /><Relationship Type="http://schemas.openxmlformats.org/officeDocument/2006/relationships/slide" Target="/ppt/slides/slide3.xml" Id="R1872473abb3248af" /><Relationship Type="http://schemas.openxmlformats.org/officeDocument/2006/relationships/slide" Target="/ppt/slides/slide4.xml" Id="Rb05f55eec1f74443" /><Relationship Type="http://schemas.openxmlformats.org/officeDocument/2006/relationships/slide" Target="/ppt/slides/slide5.xml" Id="R537f942de3b343b0" /><Relationship Type="http://schemas.openxmlformats.org/officeDocument/2006/relationships/slide" Target="/ppt/slides/slide6.xml" Id="R9a81065ce0714a3c" /><Relationship Type="http://schemas.openxmlformats.org/officeDocument/2006/relationships/slide" Target="/ppt/slides/slide7.xml" Id="Rce3eddb62134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167a01114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657d829aa40e8" /><Relationship Type="http://schemas.openxmlformats.org/officeDocument/2006/relationships/theme" Target="/ppt/slideMasters/theme/theme1.xml" Id="Rd537ae429b4e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657d829aa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a6ef2c9c5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5a242150c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88ab8a34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c84d02c07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86cd1bdf46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e0c630fde44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4c2b92803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ENZO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ENZO FINANCE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1 879 417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ØYSTEIN E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921 725 035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