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a0f6ac75e648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0f11c167514735"/>
  </p:sldMasterIdLst>
  <p:sldIdLst>
    <p:sldId xmlns:r="http://schemas.openxmlformats.org/officeDocument/2006/relationships" id="256" r:id="R4f88a1598e23460d"/>
    <p:sldId xmlns:r="http://schemas.openxmlformats.org/officeDocument/2006/relationships" id="257" r:id="R854d389e010946f2"/>
    <p:sldId xmlns:r="http://schemas.openxmlformats.org/officeDocument/2006/relationships" id="258" r:id="R6fcaec1672e14143"/>
    <p:sldId xmlns:r="http://schemas.openxmlformats.org/officeDocument/2006/relationships" id="259" r:id="R72fcca80d2984e18"/>
    <p:sldId xmlns:r="http://schemas.openxmlformats.org/officeDocument/2006/relationships" id="260" r:id="Reffc80c98ccd4f6f"/>
    <p:sldId xmlns:r="http://schemas.openxmlformats.org/officeDocument/2006/relationships" id="261" r:id="Rd2e6f9945e344105"/>
    <p:sldId xmlns:r="http://schemas.openxmlformats.org/officeDocument/2006/relationships" id="262" r:id="R5e015898465049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f11c167514735" /><Relationship Type="http://schemas.openxmlformats.org/officeDocument/2006/relationships/slide" Target="/ppt/slides/slide1.xml" Id="R4f88a1598e23460d" /><Relationship Type="http://schemas.openxmlformats.org/officeDocument/2006/relationships/slide" Target="/ppt/slides/slide2.xml" Id="R854d389e010946f2" /><Relationship Type="http://schemas.openxmlformats.org/officeDocument/2006/relationships/slide" Target="/ppt/slides/slide3.xml" Id="R6fcaec1672e14143" /><Relationship Type="http://schemas.openxmlformats.org/officeDocument/2006/relationships/slide" Target="/ppt/slides/slide4.xml" Id="R72fcca80d2984e18" /><Relationship Type="http://schemas.openxmlformats.org/officeDocument/2006/relationships/slide" Target="/ppt/slides/slide5.xml" Id="Reffc80c98ccd4f6f" /><Relationship Type="http://schemas.openxmlformats.org/officeDocument/2006/relationships/slide" Target="/ppt/slides/slide6.xml" Id="Rd2e6f9945e344105" /><Relationship Type="http://schemas.openxmlformats.org/officeDocument/2006/relationships/slide" Target="/ppt/slides/slide7.xml" Id="R5e015898465049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b462e0ed14e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e96f85b0c4f95" /><Relationship Type="http://schemas.openxmlformats.org/officeDocument/2006/relationships/theme" Target="/ppt/slideMasters/theme/theme1.xml" Id="R3a82924df2404c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ce96f85b0c4f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3802ffda548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52c08fa3146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f68d5bac0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e0ae5fe594c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2839d9efb46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e9125f23047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c9a2a07824d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B&amp;C REIS &amp;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B&amp;C REIS &amp;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B&amp;C REIS &amp; STILLAS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B&amp;C REIS &amp;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B&amp;C REIS &amp;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B&amp;C REIS &amp;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45 634 146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3 611 540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2 817 289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5 708 185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15 572 830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B&amp;C REIS &amp;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BERMUDEZ &amp; BIPELLA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B&amp;C REIS &amp;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Deviks vei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921 725 426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B&amp;C REIS &amp; STILLAS AS</a:t>
            </a:r>
          </a:p>
        </p:txBody>
      </p:sp>
    </p:spTree>
  </p:cSld>
  <p:clrMapOvr>
    <a:masterClrMapping xmlns:a="http://schemas.openxmlformats.org/drawingml/2006/main"/>
  </p:clrMapOvr>
</p:sld>
</file>