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83ef27619641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e57fd4026a43ea"/>
  </p:sldMasterIdLst>
  <p:sldIdLst>
    <p:sldId xmlns:r="http://schemas.openxmlformats.org/officeDocument/2006/relationships" id="256" r:id="Ra4126907e00943b3"/>
    <p:sldId xmlns:r="http://schemas.openxmlformats.org/officeDocument/2006/relationships" id="257" r:id="R8af43269cecb401b"/>
    <p:sldId xmlns:r="http://schemas.openxmlformats.org/officeDocument/2006/relationships" id="258" r:id="R367940392d134e65"/>
    <p:sldId xmlns:r="http://schemas.openxmlformats.org/officeDocument/2006/relationships" id="259" r:id="Rfdacd7a5484344cc"/>
    <p:sldId xmlns:r="http://schemas.openxmlformats.org/officeDocument/2006/relationships" id="260" r:id="R1a5be0cd0abc41db"/>
    <p:sldId xmlns:r="http://schemas.openxmlformats.org/officeDocument/2006/relationships" id="261" r:id="R5fdf4673a76442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e57fd4026a43ea" /><Relationship Type="http://schemas.openxmlformats.org/officeDocument/2006/relationships/slide" Target="/ppt/slides/slide1.xml" Id="Ra4126907e00943b3" /><Relationship Type="http://schemas.openxmlformats.org/officeDocument/2006/relationships/slide" Target="/ppt/slides/slide2.xml" Id="R8af43269cecb401b" /><Relationship Type="http://schemas.openxmlformats.org/officeDocument/2006/relationships/slide" Target="/ppt/slides/slide3.xml" Id="R367940392d134e65" /><Relationship Type="http://schemas.openxmlformats.org/officeDocument/2006/relationships/slide" Target="/ppt/slides/slide4.xml" Id="Rfdacd7a5484344cc" /><Relationship Type="http://schemas.openxmlformats.org/officeDocument/2006/relationships/slide" Target="/ppt/slides/slide5.xml" Id="R1a5be0cd0abc41db" /><Relationship Type="http://schemas.openxmlformats.org/officeDocument/2006/relationships/slide" Target="/ppt/slides/slide6.xml" Id="R5fdf4673a76442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a1f0d5909449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ce973728249a9" /><Relationship Type="http://schemas.openxmlformats.org/officeDocument/2006/relationships/theme" Target="/ppt/slideMasters/theme/theme1.xml" Id="R63e46ff513f748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c1ce973728249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fb2a112be4b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9776515afe4e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af821534543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bd94ef9ba04c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00d3bed37b470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e72b4956d647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HACK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HACK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HACK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HACK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HACK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HACK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ERLING BJØRSTAD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HACK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Ruseløkkveien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921 733 313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HACK AS</a:t>
            </a:r>
          </a:p>
        </p:txBody>
      </p:sp>
    </p:spTree>
  </p:cSld>
  <p:clrMapOvr>
    <a:masterClrMapping xmlns:a="http://schemas.openxmlformats.org/drawingml/2006/main"/>
  </p:clrMapOvr>
</p:sld>
</file>