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b16dea742c49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297df899d74a88"/>
  </p:sldMasterIdLst>
  <p:sldIdLst>
    <p:sldId xmlns:r="http://schemas.openxmlformats.org/officeDocument/2006/relationships" id="256" r:id="R09efe16ffbf84209"/>
    <p:sldId xmlns:r="http://schemas.openxmlformats.org/officeDocument/2006/relationships" id="257" r:id="R4073928e5e63467e"/>
    <p:sldId xmlns:r="http://schemas.openxmlformats.org/officeDocument/2006/relationships" id="258" r:id="R182de3b92f5842e1"/>
    <p:sldId xmlns:r="http://schemas.openxmlformats.org/officeDocument/2006/relationships" id="259" r:id="R47f93da52ce04917"/>
    <p:sldId xmlns:r="http://schemas.openxmlformats.org/officeDocument/2006/relationships" id="260" r:id="R22a813ad168346ef"/>
    <p:sldId xmlns:r="http://schemas.openxmlformats.org/officeDocument/2006/relationships" id="261" r:id="R6e47b1316a074c97"/>
    <p:sldId xmlns:r="http://schemas.openxmlformats.org/officeDocument/2006/relationships" id="262" r:id="R674388b482744b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297df899d74a88" /><Relationship Type="http://schemas.openxmlformats.org/officeDocument/2006/relationships/slide" Target="/ppt/slides/slide1.xml" Id="R09efe16ffbf84209" /><Relationship Type="http://schemas.openxmlformats.org/officeDocument/2006/relationships/slide" Target="/ppt/slides/slide2.xml" Id="R4073928e5e63467e" /><Relationship Type="http://schemas.openxmlformats.org/officeDocument/2006/relationships/slide" Target="/ppt/slides/slide3.xml" Id="R182de3b92f5842e1" /><Relationship Type="http://schemas.openxmlformats.org/officeDocument/2006/relationships/slide" Target="/ppt/slides/slide4.xml" Id="R47f93da52ce04917" /><Relationship Type="http://schemas.openxmlformats.org/officeDocument/2006/relationships/slide" Target="/ppt/slides/slide5.xml" Id="R22a813ad168346ef" /><Relationship Type="http://schemas.openxmlformats.org/officeDocument/2006/relationships/slide" Target="/ppt/slides/slide6.xml" Id="R6e47b1316a074c97" /><Relationship Type="http://schemas.openxmlformats.org/officeDocument/2006/relationships/slide" Target="/ppt/slides/slide7.xml" Id="R674388b482744b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8567c929cf40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71b8cd0954554" /><Relationship Type="http://schemas.openxmlformats.org/officeDocument/2006/relationships/theme" Target="/ppt/slideMasters/theme/theme1.xml" Id="Rff4da6d954fd4a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471b8cd09545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e12600c024b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a760a8af941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a287eb4d24b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3915a4298d47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6947bbf3974e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f2695f17524d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7b578fd0a4c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ISAB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ISAB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−10 249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APNESETH BÅRD VEUM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KEMAL ADEL N M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OMAR MOHAMMAD ISHAQ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SINGH SATKARTAR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921 753 616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ISAB AS</a:t>
            </a:r>
          </a:p>
        </p:txBody>
      </p:sp>
    </p:spTree>
  </p:cSld>
  <p:clrMapOvr>
    <a:masterClrMapping xmlns:a="http://schemas.openxmlformats.org/drawingml/2006/main"/>
  </p:clrMapOvr>
</p:sld>
</file>