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0afdf8409d4c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8532343d114ddf"/>
  </p:sldMasterIdLst>
  <p:sldIdLst>
    <p:sldId xmlns:r="http://schemas.openxmlformats.org/officeDocument/2006/relationships" id="256" r:id="R4b1bd6ecaac944ed"/>
    <p:sldId xmlns:r="http://schemas.openxmlformats.org/officeDocument/2006/relationships" id="257" r:id="R6bf98b5a8a604916"/>
    <p:sldId xmlns:r="http://schemas.openxmlformats.org/officeDocument/2006/relationships" id="258" r:id="R817b44dcec8942fa"/>
    <p:sldId xmlns:r="http://schemas.openxmlformats.org/officeDocument/2006/relationships" id="259" r:id="R8da1ca76cf004dc7"/>
    <p:sldId xmlns:r="http://schemas.openxmlformats.org/officeDocument/2006/relationships" id="260" r:id="R8d0407fa52d44ae9"/>
    <p:sldId xmlns:r="http://schemas.openxmlformats.org/officeDocument/2006/relationships" id="261" r:id="R267e96299a364245"/>
    <p:sldId xmlns:r="http://schemas.openxmlformats.org/officeDocument/2006/relationships" id="262" r:id="Re877809ea10848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8532343d114ddf" /><Relationship Type="http://schemas.openxmlformats.org/officeDocument/2006/relationships/slide" Target="/ppt/slides/slide1.xml" Id="R4b1bd6ecaac944ed" /><Relationship Type="http://schemas.openxmlformats.org/officeDocument/2006/relationships/slide" Target="/ppt/slides/slide2.xml" Id="R6bf98b5a8a604916" /><Relationship Type="http://schemas.openxmlformats.org/officeDocument/2006/relationships/slide" Target="/ppt/slides/slide3.xml" Id="R817b44dcec8942fa" /><Relationship Type="http://schemas.openxmlformats.org/officeDocument/2006/relationships/slide" Target="/ppt/slides/slide4.xml" Id="R8da1ca76cf004dc7" /><Relationship Type="http://schemas.openxmlformats.org/officeDocument/2006/relationships/slide" Target="/ppt/slides/slide5.xml" Id="R8d0407fa52d44ae9" /><Relationship Type="http://schemas.openxmlformats.org/officeDocument/2006/relationships/slide" Target="/ppt/slides/slide6.xml" Id="R267e96299a364245" /><Relationship Type="http://schemas.openxmlformats.org/officeDocument/2006/relationships/slide" Target="/ppt/slides/slide7.xml" Id="Re877809ea10848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5526e5d68a44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7b320595524961" /><Relationship Type="http://schemas.openxmlformats.org/officeDocument/2006/relationships/theme" Target="/ppt/slideMasters/theme/theme1.xml" Id="R3fa481897a004f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7b3205955249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5bfde62c147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fd83592fb4c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42001f4a448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e328958fc4b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19171cdfac47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11c1b928c45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0df9b87a841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ZOJA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ZOJA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148 284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92 489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−46 665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46 739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ADRIANNA DEMBE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DEMBE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Tangerudveien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921 753 659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ZOJA AS</a:t>
            </a:r>
          </a:p>
        </p:txBody>
      </p:sp>
    </p:spTree>
  </p:cSld>
  <p:clrMapOvr>
    <a:masterClrMapping xmlns:a="http://schemas.openxmlformats.org/drawingml/2006/main"/>
  </p:clrMapOvr>
</p:sld>
</file>