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265a69372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7385f7bc14c77"/>
  </p:sldMasterIdLst>
  <p:sldIdLst>
    <p:sldId xmlns:r="http://schemas.openxmlformats.org/officeDocument/2006/relationships" id="256" r:id="Re840e30289664157"/>
    <p:sldId xmlns:r="http://schemas.openxmlformats.org/officeDocument/2006/relationships" id="257" r:id="Rf5727de56fb149ca"/>
    <p:sldId xmlns:r="http://schemas.openxmlformats.org/officeDocument/2006/relationships" id="258" r:id="Rae03e58c73f6445d"/>
    <p:sldId xmlns:r="http://schemas.openxmlformats.org/officeDocument/2006/relationships" id="259" r:id="R57096bd40f684e67"/>
    <p:sldId xmlns:r="http://schemas.openxmlformats.org/officeDocument/2006/relationships" id="260" r:id="R2bdba0bcb51f4f36"/>
    <p:sldId xmlns:r="http://schemas.openxmlformats.org/officeDocument/2006/relationships" id="261" r:id="R0ee247e2a7ac432a"/>
    <p:sldId xmlns:r="http://schemas.openxmlformats.org/officeDocument/2006/relationships" id="262" r:id="Rd537abbea26c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7385f7bc14c77" /><Relationship Type="http://schemas.openxmlformats.org/officeDocument/2006/relationships/slide" Target="/ppt/slides/slide1.xml" Id="Re840e30289664157" /><Relationship Type="http://schemas.openxmlformats.org/officeDocument/2006/relationships/slide" Target="/ppt/slides/slide2.xml" Id="Rf5727de56fb149ca" /><Relationship Type="http://schemas.openxmlformats.org/officeDocument/2006/relationships/slide" Target="/ppt/slides/slide3.xml" Id="Rae03e58c73f6445d" /><Relationship Type="http://schemas.openxmlformats.org/officeDocument/2006/relationships/slide" Target="/ppt/slides/slide4.xml" Id="R57096bd40f684e67" /><Relationship Type="http://schemas.openxmlformats.org/officeDocument/2006/relationships/slide" Target="/ppt/slides/slide5.xml" Id="R2bdba0bcb51f4f36" /><Relationship Type="http://schemas.openxmlformats.org/officeDocument/2006/relationships/slide" Target="/ppt/slides/slide6.xml" Id="R0ee247e2a7ac432a" /><Relationship Type="http://schemas.openxmlformats.org/officeDocument/2006/relationships/slide" Target="/ppt/slides/slide7.xml" Id="Rd537abbea26c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a04170808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e6f61255461c" /><Relationship Type="http://schemas.openxmlformats.org/officeDocument/2006/relationships/theme" Target="/ppt/slideMasters/theme/theme1.xml" Id="R402b8efc3caa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2e6f61255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eee2cd40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d95f269f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4e061d2e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966328c9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af97f2de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94f8dcf4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847139f90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TROPTIMA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TROPTIMA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−1 166 362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REKDAL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Thorbjørn Rekdal, Båtstøjordet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