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ff84dd1f0b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5b3dc8ae341af"/>
  </p:sldMasterIdLst>
  <p:sldIdLst>
    <p:sldId xmlns:r="http://schemas.openxmlformats.org/officeDocument/2006/relationships" id="256" r:id="R999bf04557bc4165"/>
    <p:sldId xmlns:r="http://schemas.openxmlformats.org/officeDocument/2006/relationships" id="257" r:id="R1af5c16ea1c942d0"/>
    <p:sldId xmlns:r="http://schemas.openxmlformats.org/officeDocument/2006/relationships" id="258" r:id="R52c702e923f84bd5"/>
    <p:sldId xmlns:r="http://schemas.openxmlformats.org/officeDocument/2006/relationships" id="259" r:id="R4ed4d4652f3c4249"/>
    <p:sldId xmlns:r="http://schemas.openxmlformats.org/officeDocument/2006/relationships" id="260" r:id="Rd99782ed9bae4891"/>
    <p:sldId xmlns:r="http://schemas.openxmlformats.org/officeDocument/2006/relationships" id="261" r:id="R38c7512e60574d7d"/>
    <p:sldId xmlns:r="http://schemas.openxmlformats.org/officeDocument/2006/relationships" id="262" r:id="R8ad03e955f02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5b3dc8ae341af" /><Relationship Type="http://schemas.openxmlformats.org/officeDocument/2006/relationships/slide" Target="/ppt/slides/slide1.xml" Id="R999bf04557bc4165" /><Relationship Type="http://schemas.openxmlformats.org/officeDocument/2006/relationships/slide" Target="/ppt/slides/slide2.xml" Id="R1af5c16ea1c942d0" /><Relationship Type="http://schemas.openxmlformats.org/officeDocument/2006/relationships/slide" Target="/ppt/slides/slide3.xml" Id="R52c702e923f84bd5" /><Relationship Type="http://schemas.openxmlformats.org/officeDocument/2006/relationships/slide" Target="/ppt/slides/slide4.xml" Id="R4ed4d4652f3c4249" /><Relationship Type="http://schemas.openxmlformats.org/officeDocument/2006/relationships/slide" Target="/ppt/slides/slide5.xml" Id="Rd99782ed9bae4891" /><Relationship Type="http://schemas.openxmlformats.org/officeDocument/2006/relationships/slide" Target="/ppt/slides/slide6.xml" Id="R38c7512e60574d7d" /><Relationship Type="http://schemas.openxmlformats.org/officeDocument/2006/relationships/slide" Target="/ppt/slides/slide7.xml" Id="R8ad03e955f02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fff1e0a38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2187f328e4689" /><Relationship Type="http://schemas.openxmlformats.org/officeDocument/2006/relationships/theme" Target="/ppt/slideMasters/theme/theme1.xml" Id="R953862f6b2bb4b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62187f328e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c8c34dba8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83d15e9d044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75800a20f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825e967ac4d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a209d79ba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c3f3552e140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a8e23f18e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VAIRO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VAIRO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VAIRO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VAIRO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VAIRO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VAIRO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VAIRO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SAGLI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VAIRO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6512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921 761 864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VAIRO AS</a:t>
            </a:r>
          </a:p>
        </p:txBody>
      </p:sp>
    </p:spTree>
  </p:cSld>
  <p:clrMapOvr>
    <a:masterClrMapping xmlns:a="http://schemas.openxmlformats.org/drawingml/2006/main"/>
  </p:clrMapOvr>
</p:sld>
</file>