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95f1d63fb9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b261c3a1db4746"/>
  </p:sldMasterIdLst>
  <p:sldIdLst>
    <p:sldId xmlns:r="http://schemas.openxmlformats.org/officeDocument/2006/relationships" id="256" r:id="Rc95f8c8463bf4077"/>
    <p:sldId xmlns:r="http://schemas.openxmlformats.org/officeDocument/2006/relationships" id="257" r:id="Rb344570936494c12"/>
    <p:sldId xmlns:r="http://schemas.openxmlformats.org/officeDocument/2006/relationships" id="258" r:id="Rc8f6d4e2cda147d0"/>
    <p:sldId xmlns:r="http://schemas.openxmlformats.org/officeDocument/2006/relationships" id="259" r:id="Rf35e9cdc91d143ec"/>
    <p:sldId xmlns:r="http://schemas.openxmlformats.org/officeDocument/2006/relationships" id="260" r:id="R74559b65619c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261c3a1db4746" /><Relationship Type="http://schemas.openxmlformats.org/officeDocument/2006/relationships/slide" Target="/ppt/slides/slide1.xml" Id="Rc95f8c8463bf4077" /><Relationship Type="http://schemas.openxmlformats.org/officeDocument/2006/relationships/slide" Target="/ppt/slides/slide2.xml" Id="Rb344570936494c12" /><Relationship Type="http://schemas.openxmlformats.org/officeDocument/2006/relationships/slide" Target="/ppt/slides/slide3.xml" Id="Rc8f6d4e2cda147d0" /><Relationship Type="http://schemas.openxmlformats.org/officeDocument/2006/relationships/slide" Target="/ppt/slides/slide4.xml" Id="Rf35e9cdc91d143ec" /><Relationship Type="http://schemas.openxmlformats.org/officeDocument/2006/relationships/slide" Target="/ppt/slides/slide5.xml" Id="R74559b65619c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314df985b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d79be7e8149a7" /><Relationship Type="http://schemas.openxmlformats.org/officeDocument/2006/relationships/theme" Target="/ppt/slideMasters/theme/theme1.xml" Id="Ra5904e662bcc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fd79be7e81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5f67bc67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1c960c68640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1bd9a7ca2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7c1a79d7e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665a7c675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NÆRØYSUND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NÆRØYSUND KOMMUNE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921 785 410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