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9355ed2d7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841baff4243ba"/>
  </p:sldMasterIdLst>
  <p:sldIdLst>
    <p:sldId xmlns:r="http://schemas.openxmlformats.org/officeDocument/2006/relationships" id="256" r:id="R0366b03a96184256"/>
    <p:sldId xmlns:r="http://schemas.openxmlformats.org/officeDocument/2006/relationships" id="257" r:id="Rbf1160d943d24319"/>
    <p:sldId xmlns:r="http://schemas.openxmlformats.org/officeDocument/2006/relationships" id="258" r:id="R4e1f85d804594f0e"/>
    <p:sldId xmlns:r="http://schemas.openxmlformats.org/officeDocument/2006/relationships" id="259" r:id="R43f32bea99184830"/>
    <p:sldId xmlns:r="http://schemas.openxmlformats.org/officeDocument/2006/relationships" id="260" r:id="R73d68b909ddc47cf"/>
    <p:sldId xmlns:r="http://schemas.openxmlformats.org/officeDocument/2006/relationships" id="261" r:id="Rc00450c86181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41baff4243ba" /><Relationship Type="http://schemas.openxmlformats.org/officeDocument/2006/relationships/slide" Target="/ppt/slides/slide1.xml" Id="R0366b03a96184256" /><Relationship Type="http://schemas.openxmlformats.org/officeDocument/2006/relationships/slide" Target="/ppt/slides/slide2.xml" Id="Rbf1160d943d24319" /><Relationship Type="http://schemas.openxmlformats.org/officeDocument/2006/relationships/slide" Target="/ppt/slides/slide3.xml" Id="R4e1f85d804594f0e" /><Relationship Type="http://schemas.openxmlformats.org/officeDocument/2006/relationships/slide" Target="/ppt/slides/slide4.xml" Id="R43f32bea99184830" /><Relationship Type="http://schemas.openxmlformats.org/officeDocument/2006/relationships/slide" Target="/ppt/slides/slide5.xml" Id="R73d68b909ddc47cf" /><Relationship Type="http://schemas.openxmlformats.org/officeDocument/2006/relationships/slide" Target="/ppt/slides/slide6.xml" Id="Rc00450c86181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d4024f03a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48c65f6445fb" /><Relationship Type="http://schemas.openxmlformats.org/officeDocument/2006/relationships/theme" Target="/ppt/slideMasters/theme/theme1.xml" Id="Re5a467696355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748c65f64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b824988df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30f127a9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06d1e998d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347d1528d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b8d5741e9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6a8369b5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Finstadsletta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921 787 561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