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62d56c2c574f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d0808195374082"/>
  </p:sldMasterIdLst>
  <p:sldIdLst>
    <p:sldId xmlns:r="http://schemas.openxmlformats.org/officeDocument/2006/relationships" id="256" r:id="Red37ce95cd9a4631"/>
    <p:sldId xmlns:r="http://schemas.openxmlformats.org/officeDocument/2006/relationships" id="257" r:id="Rf8a6d7a44d1e466d"/>
    <p:sldId xmlns:r="http://schemas.openxmlformats.org/officeDocument/2006/relationships" id="258" r:id="R3c2e7e393f2e45c4"/>
    <p:sldId xmlns:r="http://schemas.openxmlformats.org/officeDocument/2006/relationships" id="259" r:id="Re20c7f3098594f74"/>
    <p:sldId xmlns:r="http://schemas.openxmlformats.org/officeDocument/2006/relationships" id="260" r:id="Rdf59120dae514836"/>
    <p:sldId xmlns:r="http://schemas.openxmlformats.org/officeDocument/2006/relationships" id="261" r:id="Re3a5597d8a5541de"/>
    <p:sldId xmlns:r="http://schemas.openxmlformats.org/officeDocument/2006/relationships" id="262" r:id="Ra305718759cd40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d0808195374082" /><Relationship Type="http://schemas.openxmlformats.org/officeDocument/2006/relationships/slide" Target="/ppt/slides/slide1.xml" Id="Red37ce95cd9a4631" /><Relationship Type="http://schemas.openxmlformats.org/officeDocument/2006/relationships/slide" Target="/ppt/slides/slide2.xml" Id="Rf8a6d7a44d1e466d" /><Relationship Type="http://schemas.openxmlformats.org/officeDocument/2006/relationships/slide" Target="/ppt/slides/slide3.xml" Id="R3c2e7e393f2e45c4" /><Relationship Type="http://schemas.openxmlformats.org/officeDocument/2006/relationships/slide" Target="/ppt/slides/slide4.xml" Id="Re20c7f3098594f74" /><Relationship Type="http://schemas.openxmlformats.org/officeDocument/2006/relationships/slide" Target="/ppt/slides/slide5.xml" Id="Rdf59120dae514836" /><Relationship Type="http://schemas.openxmlformats.org/officeDocument/2006/relationships/slide" Target="/ppt/slides/slide6.xml" Id="Re3a5597d8a5541de" /><Relationship Type="http://schemas.openxmlformats.org/officeDocument/2006/relationships/slide" Target="/ppt/slides/slide7.xml" Id="Ra305718759cd40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1ce692844e4d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45a37acc84b7a" /><Relationship Type="http://schemas.openxmlformats.org/officeDocument/2006/relationships/theme" Target="/ppt/slideMasters/theme/theme1.xml" Id="R98dc8c209d4e4b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345a37acc84b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6c07295df247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6f4b2d44f044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aac543e2ac4f2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4469d2c4cb4b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0bf73ae1fe4e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926862f824c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d290380b1f4a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GC INVEST 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GC INVEST 2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−16 362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−41 362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931 670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985 000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HELLE NORRIG HANSEN  –  48,0 %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SIMON NORRIG  –  42,0 %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HELLE NORRIG HANSEN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INVEST 2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921 787 634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INVEST 2 AS</a:t>
            </a:r>
          </a:p>
        </p:txBody>
      </p:sp>
    </p:spTree>
  </p:cSld>
  <p:clrMapOvr>
    <a:masterClrMapping xmlns:a="http://schemas.openxmlformats.org/drawingml/2006/main"/>
  </p:clrMapOvr>
</p:sld>
</file>