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94d701ecae42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68e2aaa33645cb"/>
  </p:sldMasterIdLst>
  <p:sldIdLst>
    <p:sldId xmlns:r="http://schemas.openxmlformats.org/officeDocument/2006/relationships" id="256" r:id="R71d8b4edf3694cff"/>
    <p:sldId xmlns:r="http://schemas.openxmlformats.org/officeDocument/2006/relationships" id="257" r:id="R2d57e8f5208b4086"/>
    <p:sldId xmlns:r="http://schemas.openxmlformats.org/officeDocument/2006/relationships" id="258" r:id="R24dfd79b836e4cc7"/>
    <p:sldId xmlns:r="http://schemas.openxmlformats.org/officeDocument/2006/relationships" id="259" r:id="R0cb6172b6b7444a6"/>
    <p:sldId xmlns:r="http://schemas.openxmlformats.org/officeDocument/2006/relationships" id="260" r:id="Rcb8d57c131de4544"/>
    <p:sldId xmlns:r="http://schemas.openxmlformats.org/officeDocument/2006/relationships" id="261" r:id="Rdc6781a9fbd44ab3"/>
    <p:sldId xmlns:r="http://schemas.openxmlformats.org/officeDocument/2006/relationships" id="262" r:id="R1b24e09b82ad45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68e2aaa33645cb" /><Relationship Type="http://schemas.openxmlformats.org/officeDocument/2006/relationships/slide" Target="/ppt/slides/slide1.xml" Id="R71d8b4edf3694cff" /><Relationship Type="http://schemas.openxmlformats.org/officeDocument/2006/relationships/slide" Target="/ppt/slides/slide2.xml" Id="R2d57e8f5208b4086" /><Relationship Type="http://schemas.openxmlformats.org/officeDocument/2006/relationships/slide" Target="/ppt/slides/slide3.xml" Id="R24dfd79b836e4cc7" /><Relationship Type="http://schemas.openxmlformats.org/officeDocument/2006/relationships/slide" Target="/ppt/slides/slide4.xml" Id="R0cb6172b6b7444a6" /><Relationship Type="http://schemas.openxmlformats.org/officeDocument/2006/relationships/slide" Target="/ppt/slides/slide5.xml" Id="Rcb8d57c131de4544" /><Relationship Type="http://schemas.openxmlformats.org/officeDocument/2006/relationships/slide" Target="/ppt/slides/slide6.xml" Id="Rdc6781a9fbd44ab3" /><Relationship Type="http://schemas.openxmlformats.org/officeDocument/2006/relationships/slide" Target="/ppt/slides/slide7.xml" Id="R1b24e09b82ad45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df07bedb5f4f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0c8dc21c8491d" /><Relationship Type="http://schemas.openxmlformats.org/officeDocument/2006/relationships/theme" Target="/ppt/slideMasters/theme/theme1.xml" Id="R1619ce1042324c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c0c8dc21c849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5a735c4bb45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92ba4778f49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03687896340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ba278424a42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bcab1386142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be89039de44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09159b1244f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SKORVESTØLEN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SKORVESTØLEN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SKORVESTØLEN HOLDING AS ble etablert [år] og holder til i Vettre.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SKORVESTØLEN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SKORVESTØLEN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SKORVESTØLEN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161 045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7 496 161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7 561 559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SKORVESTØLEN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PALM ASBJØRN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PALM LINE GUNN STØA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SKORVESTØLEN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Skytterveien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1392 Vettre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921 788 797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SKORVESTØLEN HOLDING AS</a:t>
            </a:r>
          </a:p>
        </p:txBody>
      </p:sp>
    </p:spTree>
  </p:cSld>
  <p:clrMapOvr>
    <a:masterClrMapping xmlns:a="http://schemas.openxmlformats.org/drawingml/2006/main"/>
  </p:clrMapOvr>
</p:sld>
</file>