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42ba179e5c48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72e904c2384318"/>
  </p:sldMasterIdLst>
  <p:sldIdLst>
    <p:sldId xmlns:r="http://schemas.openxmlformats.org/officeDocument/2006/relationships" id="256" r:id="Rf397dd6937d74d2f"/>
    <p:sldId xmlns:r="http://schemas.openxmlformats.org/officeDocument/2006/relationships" id="257" r:id="R1248f2680ac249b4"/>
    <p:sldId xmlns:r="http://schemas.openxmlformats.org/officeDocument/2006/relationships" id="258" r:id="Rc8a2c9ebd9e84e52"/>
    <p:sldId xmlns:r="http://schemas.openxmlformats.org/officeDocument/2006/relationships" id="259" r:id="Rce97446ee61d46bf"/>
    <p:sldId xmlns:r="http://schemas.openxmlformats.org/officeDocument/2006/relationships" id="260" r:id="R4c5b747fe3b4403e"/>
    <p:sldId xmlns:r="http://schemas.openxmlformats.org/officeDocument/2006/relationships" id="261" r:id="R3bc15f70ea0940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72e904c2384318" /><Relationship Type="http://schemas.openxmlformats.org/officeDocument/2006/relationships/slide" Target="/ppt/slides/slide1.xml" Id="Rf397dd6937d74d2f" /><Relationship Type="http://schemas.openxmlformats.org/officeDocument/2006/relationships/slide" Target="/ppt/slides/slide2.xml" Id="R1248f2680ac249b4" /><Relationship Type="http://schemas.openxmlformats.org/officeDocument/2006/relationships/slide" Target="/ppt/slides/slide3.xml" Id="Rc8a2c9ebd9e84e52" /><Relationship Type="http://schemas.openxmlformats.org/officeDocument/2006/relationships/slide" Target="/ppt/slides/slide4.xml" Id="Rce97446ee61d46bf" /><Relationship Type="http://schemas.openxmlformats.org/officeDocument/2006/relationships/slide" Target="/ppt/slides/slide5.xml" Id="R4c5b747fe3b4403e" /><Relationship Type="http://schemas.openxmlformats.org/officeDocument/2006/relationships/slide" Target="/ppt/slides/slide6.xml" Id="R3bc15f70ea0940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fcbbd17c147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66414b85148eb" /><Relationship Type="http://schemas.openxmlformats.org/officeDocument/2006/relationships/theme" Target="/ppt/slideMasters/theme/theme1.xml" Id="R5a0e7af4b5234c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366414b85148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0bdff4ec84a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0a4ce944b47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4c743e65246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eb0157dab41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31174e65e45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65ad8070f43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MOTREGN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MOTREGN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MOTREGN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MOTREGN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MOTREGN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MOTREGN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Langelandsvegen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921 790 473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MOTREGN AS</a:t>
            </a:r>
          </a:p>
        </p:txBody>
      </p:sp>
    </p:spTree>
  </p:cSld>
  <p:clrMapOvr>
    <a:masterClrMapping xmlns:a="http://schemas.openxmlformats.org/drawingml/2006/main"/>
  </p:clrMapOvr>
</p:sld>
</file>