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59e9eb3d141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d5b7074ef4348"/>
  </p:sldMasterIdLst>
  <p:sldIdLst>
    <p:sldId xmlns:r="http://schemas.openxmlformats.org/officeDocument/2006/relationships" id="256" r:id="R6c6df89f15c74e08"/>
    <p:sldId xmlns:r="http://schemas.openxmlformats.org/officeDocument/2006/relationships" id="257" r:id="Rbf9c528fb1ea45d0"/>
    <p:sldId xmlns:r="http://schemas.openxmlformats.org/officeDocument/2006/relationships" id="258" r:id="R791cc3178ab54a6c"/>
    <p:sldId xmlns:r="http://schemas.openxmlformats.org/officeDocument/2006/relationships" id="259" r:id="Rd54e94a8c6f94399"/>
    <p:sldId xmlns:r="http://schemas.openxmlformats.org/officeDocument/2006/relationships" id="260" r:id="R835e3c4e4ca343a7"/>
    <p:sldId xmlns:r="http://schemas.openxmlformats.org/officeDocument/2006/relationships" id="261" r:id="R34e6d17b0a034867"/>
    <p:sldId xmlns:r="http://schemas.openxmlformats.org/officeDocument/2006/relationships" id="262" r:id="R54709b00ec9f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d5b7074ef4348" /><Relationship Type="http://schemas.openxmlformats.org/officeDocument/2006/relationships/slide" Target="/ppt/slides/slide1.xml" Id="R6c6df89f15c74e08" /><Relationship Type="http://schemas.openxmlformats.org/officeDocument/2006/relationships/slide" Target="/ppt/slides/slide2.xml" Id="Rbf9c528fb1ea45d0" /><Relationship Type="http://schemas.openxmlformats.org/officeDocument/2006/relationships/slide" Target="/ppt/slides/slide3.xml" Id="R791cc3178ab54a6c" /><Relationship Type="http://schemas.openxmlformats.org/officeDocument/2006/relationships/slide" Target="/ppt/slides/slide4.xml" Id="Rd54e94a8c6f94399" /><Relationship Type="http://schemas.openxmlformats.org/officeDocument/2006/relationships/slide" Target="/ppt/slides/slide5.xml" Id="R835e3c4e4ca343a7" /><Relationship Type="http://schemas.openxmlformats.org/officeDocument/2006/relationships/slide" Target="/ppt/slides/slide6.xml" Id="R34e6d17b0a034867" /><Relationship Type="http://schemas.openxmlformats.org/officeDocument/2006/relationships/slide" Target="/ppt/slides/slide7.xml" Id="R54709b00ec9f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8b6e252eb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ee120e164bff" /><Relationship Type="http://schemas.openxmlformats.org/officeDocument/2006/relationships/theme" Target="/ppt/slideMasters/theme/theme1.xml" Id="R8b632752c0aa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eee120e16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ddcedc55b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dfd45a8b3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35779b46c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a64107390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3bb7593b3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c1a394cf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22a3e3bd4d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−5 407 579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92 280 390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571 189 661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CO.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