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a9124c04c47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4ca9cb82d641a0"/>
  </p:sldMasterIdLst>
  <p:sldIdLst>
    <p:sldId xmlns:r="http://schemas.openxmlformats.org/officeDocument/2006/relationships" id="256" r:id="R1dd5c67bd0c14b86"/>
    <p:sldId xmlns:r="http://schemas.openxmlformats.org/officeDocument/2006/relationships" id="257" r:id="Rafc620772e9d468a"/>
    <p:sldId xmlns:r="http://schemas.openxmlformats.org/officeDocument/2006/relationships" id="258" r:id="R7ade21fed7684fb9"/>
    <p:sldId xmlns:r="http://schemas.openxmlformats.org/officeDocument/2006/relationships" id="259" r:id="Rdb6dddf1e8f542c8"/>
    <p:sldId xmlns:r="http://schemas.openxmlformats.org/officeDocument/2006/relationships" id="260" r:id="R382b1a3946554c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ca9cb82d641a0" /><Relationship Type="http://schemas.openxmlformats.org/officeDocument/2006/relationships/slide" Target="/ppt/slides/slide1.xml" Id="R1dd5c67bd0c14b86" /><Relationship Type="http://schemas.openxmlformats.org/officeDocument/2006/relationships/slide" Target="/ppt/slides/slide2.xml" Id="Rafc620772e9d468a" /><Relationship Type="http://schemas.openxmlformats.org/officeDocument/2006/relationships/slide" Target="/ppt/slides/slide3.xml" Id="R7ade21fed7684fb9" /><Relationship Type="http://schemas.openxmlformats.org/officeDocument/2006/relationships/slide" Target="/ppt/slides/slide4.xml" Id="Rdb6dddf1e8f542c8" /><Relationship Type="http://schemas.openxmlformats.org/officeDocument/2006/relationships/slide" Target="/ppt/slides/slide5.xml" Id="R382b1a3946554c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20953d66b4f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f204d9f9548da" /><Relationship Type="http://schemas.openxmlformats.org/officeDocument/2006/relationships/theme" Target="/ppt/slideMasters/theme/theme1.xml" Id="Rc733f17f6e9b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ff204d9f9548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b00e6e25845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146251b1242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99663fb424c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cdfb2b7ab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58db6d62c4e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ØRLAND KOMMUNE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Nebbs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postmottak@orland.kommune.no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921 806 027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KOMMUNE</a:t>
            </a:r>
          </a:p>
        </p:txBody>
      </p:sp>
    </p:spTree>
  </p:cSld>
  <p:clrMapOvr>
    <a:masterClrMapping xmlns:a="http://schemas.openxmlformats.org/drawingml/2006/main"/>
  </p:clrMapOvr>
</p:sld>
</file>