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c5eeded568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0e5b6e11604392"/>
  </p:sldMasterIdLst>
  <p:sldIdLst>
    <p:sldId xmlns:r="http://schemas.openxmlformats.org/officeDocument/2006/relationships" id="256" r:id="R381159d1fa264220"/>
    <p:sldId xmlns:r="http://schemas.openxmlformats.org/officeDocument/2006/relationships" id="257" r:id="Ra2d29bb28e5b49dc"/>
    <p:sldId xmlns:r="http://schemas.openxmlformats.org/officeDocument/2006/relationships" id="258" r:id="Rfc83d3112a904902"/>
    <p:sldId xmlns:r="http://schemas.openxmlformats.org/officeDocument/2006/relationships" id="259" r:id="R3cc90dcff4f848f4"/>
    <p:sldId xmlns:r="http://schemas.openxmlformats.org/officeDocument/2006/relationships" id="260" r:id="Re860ec2118c44f66"/>
    <p:sldId xmlns:r="http://schemas.openxmlformats.org/officeDocument/2006/relationships" id="261" r:id="Rf7241d7fbad64015"/>
    <p:sldId xmlns:r="http://schemas.openxmlformats.org/officeDocument/2006/relationships" id="262" r:id="R7daa52dc8fdd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e5b6e11604392" /><Relationship Type="http://schemas.openxmlformats.org/officeDocument/2006/relationships/slide" Target="/ppt/slides/slide1.xml" Id="R381159d1fa264220" /><Relationship Type="http://schemas.openxmlformats.org/officeDocument/2006/relationships/slide" Target="/ppt/slides/slide2.xml" Id="Ra2d29bb28e5b49dc" /><Relationship Type="http://schemas.openxmlformats.org/officeDocument/2006/relationships/slide" Target="/ppt/slides/slide3.xml" Id="Rfc83d3112a904902" /><Relationship Type="http://schemas.openxmlformats.org/officeDocument/2006/relationships/slide" Target="/ppt/slides/slide4.xml" Id="R3cc90dcff4f848f4" /><Relationship Type="http://schemas.openxmlformats.org/officeDocument/2006/relationships/slide" Target="/ppt/slides/slide5.xml" Id="Re860ec2118c44f66" /><Relationship Type="http://schemas.openxmlformats.org/officeDocument/2006/relationships/slide" Target="/ppt/slides/slide6.xml" Id="Rf7241d7fbad64015" /><Relationship Type="http://schemas.openxmlformats.org/officeDocument/2006/relationships/slide" Target="/ppt/slides/slide7.xml" Id="R7daa52dc8fdd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661ed8e75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2d6bac17c40f4" /><Relationship Type="http://schemas.openxmlformats.org/officeDocument/2006/relationships/theme" Target="/ppt/slideMasters/theme/theme1.xml" Id="Rb7095c1732734a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c2d6bac17c40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5d98f25b3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7da7308c0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d9138584941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fa69fd19d48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ea0b652e8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e4e2bdd4a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f1e24f4f4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BALTZER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BALTZER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−1 880 353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17 163 265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195 636 776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212 779 318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BALTZER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BROKVIKA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FLUA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KVANNES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Klubbholmen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921 809 158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AS</a:t>
            </a:r>
          </a:p>
        </p:txBody>
      </p:sp>
    </p:spTree>
  </p:cSld>
  <p:clrMapOvr>
    <a:masterClrMapping xmlns:a="http://schemas.openxmlformats.org/drawingml/2006/main"/>
  </p:clrMapOvr>
</p:sld>
</file>