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4ea05de3f344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90b88fdf1a4a44"/>
  </p:sldMasterIdLst>
  <p:sldIdLst>
    <p:sldId xmlns:r="http://schemas.openxmlformats.org/officeDocument/2006/relationships" id="256" r:id="Rca1daf6457974ceb"/>
    <p:sldId xmlns:r="http://schemas.openxmlformats.org/officeDocument/2006/relationships" id="257" r:id="R1fca0e27941b41dd"/>
    <p:sldId xmlns:r="http://schemas.openxmlformats.org/officeDocument/2006/relationships" id="258" r:id="Racc0a1f6c01540c1"/>
    <p:sldId xmlns:r="http://schemas.openxmlformats.org/officeDocument/2006/relationships" id="259" r:id="Rdeb7d2f8d3f84811"/>
    <p:sldId xmlns:r="http://schemas.openxmlformats.org/officeDocument/2006/relationships" id="260" r:id="Redf723a1cd2b4d48"/>
    <p:sldId xmlns:r="http://schemas.openxmlformats.org/officeDocument/2006/relationships" id="261" r:id="R79e7f4326a2e4a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90b88fdf1a4a44" /><Relationship Type="http://schemas.openxmlformats.org/officeDocument/2006/relationships/slide" Target="/ppt/slides/slide1.xml" Id="Rca1daf6457974ceb" /><Relationship Type="http://schemas.openxmlformats.org/officeDocument/2006/relationships/slide" Target="/ppt/slides/slide2.xml" Id="R1fca0e27941b41dd" /><Relationship Type="http://schemas.openxmlformats.org/officeDocument/2006/relationships/slide" Target="/ppt/slides/slide3.xml" Id="Racc0a1f6c01540c1" /><Relationship Type="http://schemas.openxmlformats.org/officeDocument/2006/relationships/slide" Target="/ppt/slides/slide4.xml" Id="Rdeb7d2f8d3f84811" /><Relationship Type="http://schemas.openxmlformats.org/officeDocument/2006/relationships/slide" Target="/ppt/slides/slide5.xml" Id="Redf723a1cd2b4d48" /><Relationship Type="http://schemas.openxmlformats.org/officeDocument/2006/relationships/slide" Target="/ppt/slides/slide6.xml" Id="R79e7f4326a2e4a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257f90748844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417fc782da40a5" /><Relationship Type="http://schemas.openxmlformats.org/officeDocument/2006/relationships/theme" Target="/ppt/slideMasters/theme/theme1.xml" Id="R9ab2e5a1b6e64a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417fc782da40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e3d0f8aea4c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1b6e7bc5e45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129290a77347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bfd0d84e2544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59aa9ddb0a40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bbf4948a1540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WELIA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WELIA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WENCHE LIAN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Brannhaugen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921 809 751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WELIA AS</a:t>
            </a:r>
          </a:p>
        </p:txBody>
      </p:sp>
    </p:spTree>
  </p:cSld>
  <p:clrMapOvr>
    <a:masterClrMapping xmlns:a="http://schemas.openxmlformats.org/drawingml/2006/main"/>
  </p:clrMapOvr>
</p:sld>
</file>