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fa27cd036c40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afe34927a04237"/>
  </p:sldMasterIdLst>
  <p:sldIdLst>
    <p:sldId xmlns:r="http://schemas.openxmlformats.org/officeDocument/2006/relationships" id="256" r:id="Rdcfe0eabaea64148"/>
    <p:sldId xmlns:r="http://schemas.openxmlformats.org/officeDocument/2006/relationships" id="257" r:id="R2dc26c3ffe104185"/>
    <p:sldId xmlns:r="http://schemas.openxmlformats.org/officeDocument/2006/relationships" id="258" r:id="Rda8a13c6f34844a8"/>
    <p:sldId xmlns:r="http://schemas.openxmlformats.org/officeDocument/2006/relationships" id="259" r:id="Rd81359f683b94050"/>
    <p:sldId xmlns:r="http://schemas.openxmlformats.org/officeDocument/2006/relationships" id="260" r:id="Ra4a0a494f8844953"/>
    <p:sldId xmlns:r="http://schemas.openxmlformats.org/officeDocument/2006/relationships" id="261" r:id="Rffa1e8b743444bc6"/>
    <p:sldId xmlns:r="http://schemas.openxmlformats.org/officeDocument/2006/relationships" id="262" r:id="Rc2d0144b28574c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afe34927a04237" /><Relationship Type="http://schemas.openxmlformats.org/officeDocument/2006/relationships/slide" Target="/ppt/slides/slide1.xml" Id="Rdcfe0eabaea64148" /><Relationship Type="http://schemas.openxmlformats.org/officeDocument/2006/relationships/slide" Target="/ppt/slides/slide2.xml" Id="R2dc26c3ffe104185" /><Relationship Type="http://schemas.openxmlformats.org/officeDocument/2006/relationships/slide" Target="/ppt/slides/slide3.xml" Id="Rda8a13c6f34844a8" /><Relationship Type="http://schemas.openxmlformats.org/officeDocument/2006/relationships/slide" Target="/ppt/slides/slide4.xml" Id="Rd81359f683b94050" /><Relationship Type="http://schemas.openxmlformats.org/officeDocument/2006/relationships/slide" Target="/ppt/slides/slide5.xml" Id="Ra4a0a494f8844953" /><Relationship Type="http://schemas.openxmlformats.org/officeDocument/2006/relationships/slide" Target="/ppt/slides/slide6.xml" Id="Rffa1e8b743444bc6" /><Relationship Type="http://schemas.openxmlformats.org/officeDocument/2006/relationships/slide" Target="/ppt/slides/slide7.xml" Id="Rc2d0144b28574c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5d2519a635499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8971ea109a4dcc" /><Relationship Type="http://schemas.openxmlformats.org/officeDocument/2006/relationships/theme" Target="/ppt/slideMasters/theme/theme1.xml" Id="R4dd63badc15047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8971ea109a4d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da576a52ac46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8e854cdd854bf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90f8fea9314c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b57ba72e742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c8d70c581346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f7e32507ba44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1aab4c8cb340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JLI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JLI AS ble etablert [år] og holder til i Tiller.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765 536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16 831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194 638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3 486 844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3 531 356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JIE LI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Jie Li, Starrmyra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7091 Tiller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contact@jliconsulting.no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921 810 180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JLI AS</a:t>
            </a:r>
          </a:p>
        </p:txBody>
      </p:sp>
    </p:spTree>
  </p:cSld>
  <p:clrMapOvr>
    <a:masterClrMapping xmlns:a="http://schemas.openxmlformats.org/drawingml/2006/main"/>
  </p:clrMapOvr>
</p:sld>
</file>