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d2679923e2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b3d6d7b434934"/>
  </p:sldMasterIdLst>
  <p:sldIdLst>
    <p:sldId xmlns:r="http://schemas.openxmlformats.org/officeDocument/2006/relationships" id="256" r:id="R7439cf4af1b74718"/>
    <p:sldId xmlns:r="http://schemas.openxmlformats.org/officeDocument/2006/relationships" id="257" r:id="R1ea26f59c74442e9"/>
    <p:sldId xmlns:r="http://schemas.openxmlformats.org/officeDocument/2006/relationships" id="258" r:id="Re9dbb07ba1074755"/>
    <p:sldId xmlns:r="http://schemas.openxmlformats.org/officeDocument/2006/relationships" id="259" r:id="R99b9aac5e37a46d1"/>
    <p:sldId xmlns:r="http://schemas.openxmlformats.org/officeDocument/2006/relationships" id="260" r:id="R9ddc9316476f448f"/>
    <p:sldId xmlns:r="http://schemas.openxmlformats.org/officeDocument/2006/relationships" id="261" r:id="R46e12787cff643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b3d6d7b434934" /><Relationship Type="http://schemas.openxmlformats.org/officeDocument/2006/relationships/slide" Target="/ppt/slides/slide1.xml" Id="R7439cf4af1b74718" /><Relationship Type="http://schemas.openxmlformats.org/officeDocument/2006/relationships/slide" Target="/ppt/slides/slide2.xml" Id="R1ea26f59c74442e9" /><Relationship Type="http://schemas.openxmlformats.org/officeDocument/2006/relationships/slide" Target="/ppt/slides/slide3.xml" Id="Re9dbb07ba1074755" /><Relationship Type="http://schemas.openxmlformats.org/officeDocument/2006/relationships/slide" Target="/ppt/slides/slide4.xml" Id="R99b9aac5e37a46d1" /><Relationship Type="http://schemas.openxmlformats.org/officeDocument/2006/relationships/slide" Target="/ppt/slides/slide5.xml" Id="R9ddc9316476f448f" /><Relationship Type="http://schemas.openxmlformats.org/officeDocument/2006/relationships/slide" Target="/ppt/slides/slide6.xml" Id="R46e12787cff643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ebcb68ffa40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90809c1584a68" /><Relationship Type="http://schemas.openxmlformats.org/officeDocument/2006/relationships/theme" Target="/ppt/slideMasters/theme/theme1.xml" Id="R025b1ca7d897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790809c1584a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30b110c38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19625d0db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a54e7636746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a65497c2d4f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fbc840d3d44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c3995d8dd48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 LAVIK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LAVIK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LAVIK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921 811 039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LAVIK INVEST AS</a:t>
            </a:r>
          </a:p>
        </p:txBody>
      </p:sp>
    </p:spTree>
  </p:cSld>
  <p:clrMapOvr>
    <a:masterClrMapping xmlns:a="http://schemas.openxmlformats.org/drawingml/2006/main"/>
  </p:clrMapOvr>
</p:sld>
</file>