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e206e138f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6a6345eac4777"/>
  </p:sldMasterIdLst>
  <p:sldIdLst>
    <p:sldId xmlns:r="http://schemas.openxmlformats.org/officeDocument/2006/relationships" id="256" r:id="R1ad2e844e5ff466d"/>
    <p:sldId xmlns:r="http://schemas.openxmlformats.org/officeDocument/2006/relationships" id="257" r:id="R6551f65a02644e90"/>
    <p:sldId xmlns:r="http://schemas.openxmlformats.org/officeDocument/2006/relationships" id="258" r:id="R95885898d2d64a86"/>
    <p:sldId xmlns:r="http://schemas.openxmlformats.org/officeDocument/2006/relationships" id="259" r:id="R4bf650a1ee6f4566"/>
    <p:sldId xmlns:r="http://schemas.openxmlformats.org/officeDocument/2006/relationships" id="260" r:id="Rb7910ab45e324d45"/>
    <p:sldId xmlns:r="http://schemas.openxmlformats.org/officeDocument/2006/relationships" id="261" r:id="R903f20a80d24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6a6345eac4777" /><Relationship Type="http://schemas.openxmlformats.org/officeDocument/2006/relationships/slide" Target="/ppt/slides/slide1.xml" Id="R1ad2e844e5ff466d" /><Relationship Type="http://schemas.openxmlformats.org/officeDocument/2006/relationships/slide" Target="/ppt/slides/slide2.xml" Id="R6551f65a02644e90" /><Relationship Type="http://schemas.openxmlformats.org/officeDocument/2006/relationships/slide" Target="/ppt/slides/slide3.xml" Id="R95885898d2d64a86" /><Relationship Type="http://schemas.openxmlformats.org/officeDocument/2006/relationships/slide" Target="/ppt/slides/slide4.xml" Id="R4bf650a1ee6f4566" /><Relationship Type="http://schemas.openxmlformats.org/officeDocument/2006/relationships/slide" Target="/ppt/slides/slide5.xml" Id="Rb7910ab45e324d45" /><Relationship Type="http://schemas.openxmlformats.org/officeDocument/2006/relationships/slide" Target="/ppt/slides/slide6.xml" Id="R903f20a80d24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01d8a47f5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3d11a096490b" /><Relationship Type="http://schemas.openxmlformats.org/officeDocument/2006/relationships/theme" Target="/ppt/slideMasters/theme/theme1.xml" Id="R4b8497ab8dea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83d11a096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217e438b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58439b51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8fc0bfb6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3aee75c4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9a8571cd1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fac768e98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