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0331dbf8d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143de76df4ef7"/>
  </p:sldMasterIdLst>
  <p:sldIdLst>
    <p:sldId xmlns:r="http://schemas.openxmlformats.org/officeDocument/2006/relationships" id="256" r:id="Rbba886d749dc4569"/>
    <p:sldId xmlns:r="http://schemas.openxmlformats.org/officeDocument/2006/relationships" id="257" r:id="R0b040db9ea7c4d8f"/>
    <p:sldId xmlns:r="http://schemas.openxmlformats.org/officeDocument/2006/relationships" id="258" r:id="Re4a5b8523e6e4fd8"/>
    <p:sldId xmlns:r="http://schemas.openxmlformats.org/officeDocument/2006/relationships" id="259" r:id="Rbab8c5f8be93418a"/>
    <p:sldId xmlns:r="http://schemas.openxmlformats.org/officeDocument/2006/relationships" id="260" r:id="R82224748ff7e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143de76df4ef7" /><Relationship Type="http://schemas.openxmlformats.org/officeDocument/2006/relationships/slide" Target="/ppt/slides/slide1.xml" Id="Rbba886d749dc4569" /><Relationship Type="http://schemas.openxmlformats.org/officeDocument/2006/relationships/slide" Target="/ppt/slides/slide2.xml" Id="R0b040db9ea7c4d8f" /><Relationship Type="http://schemas.openxmlformats.org/officeDocument/2006/relationships/slide" Target="/ppt/slides/slide3.xml" Id="Re4a5b8523e6e4fd8" /><Relationship Type="http://schemas.openxmlformats.org/officeDocument/2006/relationships/slide" Target="/ppt/slides/slide4.xml" Id="Rbab8c5f8be93418a" /><Relationship Type="http://schemas.openxmlformats.org/officeDocument/2006/relationships/slide" Target="/ppt/slides/slide5.xml" Id="R82224748ff7e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cff388971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597a6ab34f8c" /><Relationship Type="http://schemas.openxmlformats.org/officeDocument/2006/relationships/theme" Target="/ppt/slideMasters/theme/theme1.xml" Id="Rf11cf4cd20b8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0597a6ab3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59ab9d5f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0e01e40d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55a690b0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cbaa21e1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afe9e550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