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f3b25166e14e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66b55fc50b4bb9"/>
  </p:sldMasterIdLst>
  <p:sldIdLst>
    <p:sldId xmlns:r="http://schemas.openxmlformats.org/officeDocument/2006/relationships" id="256" r:id="R47e024283f7c4775"/>
    <p:sldId xmlns:r="http://schemas.openxmlformats.org/officeDocument/2006/relationships" id="257" r:id="Rf8aaeb99ca6f44a4"/>
    <p:sldId xmlns:r="http://schemas.openxmlformats.org/officeDocument/2006/relationships" id="258" r:id="Re08954fd65b9498d"/>
    <p:sldId xmlns:r="http://schemas.openxmlformats.org/officeDocument/2006/relationships" id="259" r:id="R84edbbd26567487f"/>
    <p:sldId xmlns:r="http://schemas.openxmlformats.org/officeDocument/2006/relationships" id="260" r:id="R476b9f80515046e8"/>
    <p:sldId xmlns:r="http://schemas.openxmlformats.org/officeDocument/2006/relationships" id="261" r:id="R3775558d775c4476"/>
    <p:sldId xmlns:r="http://schemas.openxmlformats.org/officeDocument/2006/relationships" id="262" r:id="Rbd832feba13a48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6b55fc50b4bb9" /><Relationship Type="http://schemas.openxmlformats.org/officeDocument/2006/relationships/slide" Target="/ppt/slides/slide1.xml" Id="R47e024283f7c4775" /><Relationship Type="http://schemas.openxmlformats.org/officeDocument/2006/relationships/slide" Target="/ppt/slides/slide2.xml" Id="Rf8aaeb99ca6f44a4" /><Relationship Type="http://schemas.openxmlformats.org/officeDocument/2006/relationships/slide" Target="/ppt/slides/slide3.xml" Id="Re08954fd65b9498d" /><Relationship Type="http://schemas.openxmlformats.org/officeDocument/2006/relationships/slide" Target="/ppt/slides/slide4.xml" Id="R84edbbd26567487f" /><Relationship Type="http://schemas.openxmlformats.org/officeDocument/2006/relationships/slide" Target="/ppt/slides/slide5.xml" Id="R476b9f80515046e8" /><Relationship Type="http://schemas.openxmlformats.org/officeDocument/2006/relationships/slide" Target="/ppt/slides/slide6.xml" Id="R3775558d775c4476" /><Relationship Type="http://schemas.openxmlformats.org/officeDocument/2006/relationships/slide" Target="/ppt/slides/slide7.xml" Id="Rbd832feba13a48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aff1736ae44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4ee7b97a54421" /><Relationship Type="http://schemas.openxmlformats.org/officeDocument/2006/relationships/theme" Target="/ppt/slideMasters/theme/theme1.xml" Id="R874ade36178a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74ee7b97a544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1e3ffc2a6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dd12794344f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15f0e4a1247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c0350ddaf40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860f65edb48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8dec8d37542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4ca93f8d24b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ARCO BYGG&amp;RØR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 BYGG&amp;RØR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ARCO BYGG&amp;RØR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 BYGG&amp;RØR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 BYGG&amp;RØR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 BYGG&amp;RØR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6 234 949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799 093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615 232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1 652 521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 BYGG&amp;RØR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ANDRE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 BYGG&amp;RØR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921 833 083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 BYGG&amp;RØR AS</a:t>
            </a:r>
          </a:p>
        </p:txBody>
      </p:sp>
    </p:spTree>
  </p:cSld>
  <p:clrMapOvr>
    <a:masterClrMapping xmlns:a="http://schemas.openxmlformats.org/drawingml/2006/main"/>
  </p:clrMapOvr>
</p:sld>
</file>