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226b939a8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927c468cc483a"/>
  </p:sldMasterIdLst>
  <p:sldIdLst>
    <p:sldId xmlns:r="http://schemas.openxmlformats.org/officeDocument/2006/relationships" id="256" r:id="Ra0da9070112e4e39"/>
    <p:sldId xmlns:r="http://schemas.openxmlformats.org/officeDocument/2006/relationships" id="257" r:id="R0a271c8afabe4516"/>
    <p:sldId xmlns:r="http://schemas.openxmlformats.org/officeDocument/2006/relationships" id="258" r:id="Ra0bbf97d08f54151"/>
    <p:sldId xmlns:r="http://schemas.openxmlformats.org/officeDocument/2006/relationships" id="259" r:id="Rc001bce3ef0442ee"/>
    <p:sldId xmlns:r="http://schemas.openxmlformats.org/officeDocument/2006/relationships" id="260" r:id="R6d202ca643e84eca"/>
    <p:sldId xmlns:r="http://schemas.openxmlformats.org/officeDocument/2006/relationships" id="261" r:id="Rf6347f3bb34742f5"/>
    <p:sldId xmlns:r="http://schemas.openxmlformats.org/officeDocument/2006/relationships" id="262" r:id="R357981f969c5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927c468cc483a" /><Relationship Type="http://schemas.openxmlformats.org/officeDocument/2006/relationships/slide" Target="/ppt/slides/slide1.xml" Id="Ra0da9070112e4e39" /><Relationship Type="http://schemas.openxmlformats.org/officeDocument/2006/relationships/slide" Target="/ppt/slides/slide2.xml" Id="R0a271c8afabe4516" /><Relationship Type="http://schemas.openxmlformats.org/officeDocument/2006/relationships/slide" Target="/ppt/slides/slide3.xml" Id="Ra0bbf97d08f54151" /><Relationship Type="http://schemas.openxmlformats.org/officeDocument/2006/relationships/slide" Target="/ppt/slides/slide4.xml" Id="Rc001bce3ef0442ee" /><Relationship Type="http://schemas.openxmlformats.org/officeDocument/2006/relationships/slide" Target="/ppt/slides/slide5.xml" Id="R6d202ca643e84eca" /><Relationship Type="http://schemas.openxmlformats.org/officeDocument/2006/relationships/slide" Target="/ppt/slides/slide6.xml" Id="Rf6347f3bb34742f5" /><Relationship Type="http://schemas.openxmlformats.org/officeDocument/2006/relationships/slide" Target="/ppt/slides/slide7.xml" Id="R357981f969c5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34838288b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d6094abe3429a" /><Relationship Type="http://schemas.openxmlformats.org/officeDocument/2006/relationships/theme" Target="/ppt/slideMasters/theme/theme1.xml" Id="R1baf25a31859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d6094abe3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dadae740f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7b4b7e60a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7ff57816b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157665373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4ee969222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3f57f8271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cb05930a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IHV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148 703 529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161 478 267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HELENE MYRVANG VEIBY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Nestebyalléen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921 835 833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IHV AS</a:t>
            </a:r>
          </a:p>
        </p:txBody>
      </p:sp>
    </p:spTree>
  </p:cSld>
  <p:clrMapOvr>
    <a:masterClrMapping xmlns:a="http://schemas.openxmlformats.org/drawingml/2006/main"/>
  </p:clrMapOvr>
</p:sld>
</file>