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dbbc4bfe2c4b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2546e0af414973"/>
  </p:sldMasterIdLst>
  <p:sldIdLst>
    <p:sldId xmlns:r="http://schemas.openxmlformats.org/officeDocument/2006/relationships" id="256" r:id="Rc5ad6ec6d9064003"/>
    <p:sldId xmlns:r="http://schemas.openxmlformats.org/officeDocument/2006/relationships" id="257" r:id="R4361b41309524122"/>
    <p:sldId xmlns:r="http://schemas.openxmlformats.org/officeDocument/2006/relationships" id="258" r:id="Ra30d27d045bb46c3"/>
    <p:sldId xmlns:r="http://schemas.openxmlformats.org/officeDocument/2006/relationships" id="259" r:id="Rff58a93b5c834e4f"/>
    <p:sldId xmlns:r="http://schemas.openxmlformats.org/officeDocument/2006/relationships" id="260" r:id="Ra3e7f64fd6854b0a"/>
    <p:sldId xmlns:r="http://schemas.openxmlformats.org/officeDocument/2006/relationships" id="261" r:id="R6b1f84f4e72e4d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546e0af414973" /><Relationship Type="http://schemas.openxmlformats.org/officeDocument/2006/relationships/slide" Target="/ppt/slides/slide1.xml" Id="Rc5ad6ec6d9064003" /><Relationship Type="http://schemas.openxmlformats.org/officeDocument/2006/relationships/slide" Target="/ppt/slides/slide2.xml" Id="R4361b41309524122" /><Relationship Type="http://schemas.openxmlformats.org/officeDocument/2006/relationships/slide" Target="/ppt/slides/slide3.xml" Id="Ra30d27d045bb46c3" /><Relationship Type="http://schemas.openxmlformats.org/officeDocument/2006/relationships/slide" Target="/ppt/slides/slide4.xml" Id="Rff58a93b5c834e4f" /><Relationship Type="http://schemas.openxmlformats.org/officeDocument/2006/relationships/slide" Target="/ppt/slides/slide5.xml" Id="Ra3e7f64fd6854b0a" /><Relationship Type="http://schemas.openxmlformats.org/officeDocument/2006/relationships/slide" Target="/ppt/slides/slide6.xml" Id="R6b1f84f4e72e4d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a7765ed7d47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cff1c9b3b481d" /><Relationship Type="http://schemas.openxmlformats.org/officeDocument/2006/relationships/theme" Target="/ppt/slideMasters/theme/theme1.xml" Id="Rafc5c852b6524d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7cff1c9b3b48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1264edea746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c9521ad994d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2aa216f864d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814266a7643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393820bb046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5b5714e3847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RIVENDELL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Otto Tschudi, Norefjell alpingrend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921 837 542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