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dede8f3d4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bfd8884ea4df4"/>
  </p:sldMasterIdLst>
  <p:sldIdLst>
    <p:sldId xmlns:r="http://schemas.openxmlformats.org/officeDocument/2006/relationships" id="256" r:id="R415d3e8e89ab4ffd"/>
    <p:sldId xmlns:r="http://schemas.openxmlformats.org/officeDocument/2006/relationships" id="257" r:id="R8f3a9455da57400a"/>
    <p:sldId xmlns:r="http://schemas.openxmlformats.org/officeDocument/2006/relationships" id="258" r:id="R02d3c13c78ff4eb1"/>
    <p:sldId xmlns:r="http://schemas.openxmlformats.org/officeDocument/2006/relationships" id="259" r:id="Rf524a41c3f384f4f"/>
    <p:sldId xmlns:r="http://schemas.openxmlformats.org/officeDocument/2006/relationships" id="260" r:id="Rc8456a5ecfca4074"/>
    <p:sldId xmlns:r="http://schemas.openxmlformats.org/officeDocument/2006/relationships" id="261" r:id="Re0d5e5ffddae4761"/>
    <p:sldId xmlns:r="http://schemas.openxmlformats.org/officeDocument/2006/relationships" id="262" r:id="R72b1f7f7902f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bfd8884ea4df4" /><Relationship Type="http://schemas.openxmlformats.org/officeDocument/2006/relationships/slide" Target="/ppt/slides/slide1.xml" Id="R415d3e8e89ab4ffd" /><Relationship Type="http://schemas.openxmlformats.org/officeDocument/2006/relationships/slide" Target="/ppt/slides/slide2.xml" Id="R8f3a9455da57400a" /><Relationship Type="http://schemas.openxmlformats.org/officeDocument/2006/relationships/slide" Target="/ppt/slides/slide3.xml" Id="R02d3c13c78ff4eb1" /><Relationship Type="http://schemas.openxmlformats.org/officeDocument/2006/relationships/slide" Target="/ppt/slides/slide4.xml" Id="Rf524a41c3f384f4f" /><Relationship Type="http://schemas.openxmlformats.org/officeDocument/2006/relationships/slide" Target="/ppt/slides/slide5.xml" Id="Rc8456a5ecfca4074" /><Relationship Type="http://schemas.openxmlformats.org/officeDocument/2006/relationships/slide" Target="/ppt/slides/slide6.xml" Id="Re0d5e5ffddae4761" /><Relationship Type="http://schemas.openxmlformats.org/officeDocument/2006/relationships/slide" Target="/ppt/slides/slide7.xml" Id="R72b1f7f7902f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5a7c3533d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80f1c61a4c81" /><Relationship Type="http://schemas.openxmlformats.org/officeDocument/2006/relationships/theme" Target="/ppt/slideMasters/theme/theme1.xml" Id="Rd5776f768f08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280f1c61a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cc1fb433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fb9ecba6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0abc0712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cb922d15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2842225a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0c943d83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050d2a3b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TSCHUDI OTTO JR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