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480119d2d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4d64a8d944c83"/>
  </p:sldMasterIdLst>
  <p:sldIdLst>
    <p:sldId xmlns:r="http://schemas.openxmlformats.org/officeDocument/2006/relationships" id="256" r:id="R6910e5eeb03d469c"/>
    <p:sldId xmlns:r="http://schemas.openxmlformats.org/officeDocument/2006/relationships" id="257" r:id="R0c9dad34d29142e6"/>
    <p:sldId xmlns:r="http://schemas.openxmlformats.org/officeDocument/2006/relationships" id="258" r:id="R741d0439e2594c84"/>
    <p:sldId xmlns:r="http://schemas.openxmlformats.org/officeDocument/2006/relationships" id="259" r:id="R04e15e2a2bd34edd"/>
    <p:sldId xmlns:r="http://schemas.openxmlformats.org/officeDocument/2006/relationships" id="260" r:id="R6a26761e52dc4c37"/>
    <p:sldId xmlns:r="http://schemas.openxmlformats.org/officeDocument/2006/relationships" id="261" r:id="R4b42558e546c436d"/>
    <p:sldId xmlns:r="http://schemas.openxmlformats.org/officeDocument/2006/relationships" id="262" r:id="Re44226f6805f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4d64a8d944c83" /><Relationship Type="http://schemas.openxmlformats.org/officeDocument/2006/relationships/slide" Target="/ppt/slides/slide1.xml" Id="R6910e5eeb03d469c" /><Relationship Type="http://schemas.openxmlformats.org/officeDocument/2006/relationships/slide" Target="/ppt/slides/slide2.xml" Id="R0c9dad34d29142e6" /><Relationship Type="http://schemas.openxmlformats.org/officeDocument/2006/relationships/slide" Target="/ppt/slides/slide3.xml" Id="R741d0439e2594c84" /><Relationship Type="http://schemas.openxmlformats.org/officeDocument/2006/relationships/slide" Target="/ppt/slides/slide4.xml" Id="R04e15e2a2bd34edd" /><Relationship Type="http://schemas.openxmlformats.org/officeDocument/2006/relationships/slide" Target="/ppt/slides/slide5.xml" Id="R6a26761e52dc4c37" /><Relationship Type="http://schemas.openxmlformats.org/officeDocument/2006/relationships/slide" Target="/ppt/slides/slide6.xml" Id="R4b42558e546c436d" /><Relationship Type="http://schemas.openxmlformats.org/officeDocument/2006/relationships/slide" Target="/ppt/slides/slide7.xml" Id="Re44226f6805f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589bf6aa2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aa6900ee4333" /><Relationship Type="http://schemas.openxmlformats.org/officeDocument/2006/relationships/theme" Target="/ppt/slideMasters/theme/theme1.xml" Id="Rb9a42aa799b3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eaa6900ee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f9b5ed30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a4268d13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a7b26aa1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509f04471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e9330d9f2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a29f659e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cd3017afe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GJELSTAD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