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0138e441840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8c8a3d708c417e"/>
  </p:sldMasterIdLst>
  <p:sldIdLst>
    <p:sldId xmlns:r="http://schemas.openxmlformats.org/officeDocument/2006/relationships" id="256" r:id="R9a6f1e9912b949eb"/>
    <p:sldId xmlns:r="http://schemas.openxmlformats.org/officeDocument/2006/relationships" id="257" r:id="Rc3322c3b89474579"/>
    <p:sldId xmlns:r="http://schemas.openxmlformats.org/officeDocument/2006/relationships" id="258" r:id="Rf7b07920b44443a4"/>
    <p:sldId xmlns:r="http://schemas.openxmlformats.org/officeDocument/2006/relationships" id="259" r:id="R64e70809ad554fa1"/>
    <p:sldId xmlns:r="http://schemas.openxmlformats.org/officeDocument/2006/relationships" id="260" r:id="R7852e3c584484d97"/>
    <p:sldId xmlns:r="http://schemas.openxmlformats.org/officeDocument/2006/relationships" id="261" r:id="Rf124fa0045eb41ad"/>
    <p:sldId xmlns:r="http://schemas.openxmlformats.org/officeDocument/2006/relationships" id="262" r:id="Rf8a13e9b70cc4a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8c8a3d708c417e" /><Relationship Type="http://schemas.openxmlformats.org/officeDocument/2006/relationships/slide" Target="/ppt/slides/slide1.xml" Id="R9a6f1e9912b949eb" /><Relationship Type="http://schemas.openxmlformats.org/officeDocument/2006/relationships/slide" Target="/ppt/slides/slide2.xml" Id="Rc3322c3b89474579" /><Relationship Type="http://schemas.openxmlformats.org/officeDocument/2006/relationships/slide" Target="/ppt/slides/slide3.xml" Id="Rf7b07920b44443a4" /><Relationship Type="http://schemas.openxmlformats.org/officeDocument/2006/relationships/slide" Target="/ppt/slides/slide4.xml" Id="R64e70809ad554fa1" /><Relationship Type="http://schemas.openxmlformats.org/officeDocument/2006/relationships/slide" Target="/ppt/slides/slide5.xml" Id="R7852e3c584484d97" /><Relationship Type="http://schemas.openxmlformats.org/officeDocument/2006/relationships/slide" Target="/ppt/slides/slide6.xml" Id="Rf124fa0045eb41ad" /><Relationship Type="http://schemas.openxmlformats.org/officeDocument/2006/relationships/slide" Target="/ppt/slides/slide7.xml" Id="Rf8a13e9b70cc4a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0999588b84d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7a0b3fad048fb" /><Relationship Type="http://schemas.openxmlformats.org/officeDocument/2006/relationships/theme" Target="/ppt/slideMasters/theme/theme1.xml" Id="Rd7045076a5db4f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b7a0b3fad048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269feb8a04c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fa2c4b58144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b19c6463e4c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d7e5277864c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b50b6520c40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b0715f6f74a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35c49980c42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COWRY EV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COWRY EV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COWRY EV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COWRY EV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COWRY EV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COWRY EV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−825 203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4 627 337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28 655 833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COWRY EV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YNGVAR TOV HERBJØRNSSØNN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COWRY EV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Yngvar Tov Herbjørnssønn, Åsbrekka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COWRY EV AS</a:t>
            </a:r>
          </a:p>
        </p:txBody>
      </p:sp>
    </p:spTree>
  </p:cSld>
  <p:clrMapOvr>
    <a:masterClrMapping xmlns:a="http://schemas.openxmlformats.org/drawingml/2006/main"/>
  </p:clrMapOvr>
</p:sld>
</file>