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2a3a92d38e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fab29b58e24d40"/>
  </p:sldMasterIdLst>
  <p:sldIdLst>
    <p:sldId xmlns:r="http://schemas.openxmlformats.org/officeDocument/2006/relationships" id="256" r:id="R83a0f97fe02a484c"/>
    <p:sldId xmlns:r="http://schemas.openxmlformats.org/officeDocument/2006/relationships" id="257" r:id="R2361cd63cbe74b7a"/>
    <p:sldId xmlns:r="http://schemas.openxmlformats.org/officeDocument/2006/relationships" id="258" r:id="R017d6dc70114497b"/>
    <p:sldId xmlns:r="http://schemas.openxmlformats.org/officeDocument/2006/relationships" id="259" r:id="R355951e839764608"/>
    <p:sldId xmlns:r="http://schemas.openxmlformats.org/officeDocument/2006/relationships" id="260" r:id="Rb67bb21530ce40e1"/>
    <p:sldId xmlns:r="http://schemas.openxmlformats.org/officeDocument/2006/relationships" id="261" r:id="R5592b83ed5e9457a"/>
    <p:sldId xmlns:r="http://schemas.openxmlformats.org/officeDocument/2006/relationships" id="262" r:id="R34d037b19a6546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fab29b58e24d40" /><Relationship Type="http://schemas.openxmlformats.org/officeDocument/2006/relationships/slide" Target="/ppt/slides/slide1.xml" Id="R83a0f97fe02a484c" /><Relationship Type="http://schemas.openxmlformats.org/officeDocument/2006/relationships/slide" Target="/ppt/slides/slide2.xml" Id="R2361cd63cbe74b7a" /><Relationship Type="http://schemas.openxmlformats.org/officeDocument/2006/relationships/slide" Target="/ppt/slides/slide3.xml" Id="R017d6dc70114497b" /><Relationship Type="http://schemas.openxmlformats.org/officeDocument/2006/relationships/slide" Target="/ppt/slides/slide4.xml" Id="R355951e839764608" /><Relationship Type="http://schemas.openxmlformats.org/officeDocument/2006/relationships/slide" Target="/ppt/slides/slide5.xml" Id="Rb67bb21530ce40e1" /><Relationship Type="http://schemas.openxmlformats.org/officeDocument/2006/relationships/slide" Target="/ppt/slides/slide6.xml" Id="R5592b83ed5e9457a" /><Relationship Type="http://schemas.openxmlformats.org/officeDocument/2006/relationships/slide" Target="/ppt/slides/slide7.xml" Id="R34d037b19a6546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a741afa9c40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a7c67ebae4608" /><Relationship Type="http://schemas.openxmlformats.org/officeDocument/2006/relationships/theme" Target="/ppt/slideMasters/theme/theme1.xml" Id="R155fa854fbc44a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5a7c67ebae46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7425741e84c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0c939e4884e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39293f0ab45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85e3b2ea944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6a26d2c91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1e670e2be49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6d70b8bf24f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BAKKEBY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BAKKEBY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4 531 582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13 132 348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13 185 090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JOSTEIN ARILD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G Rodums veg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9011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921 852 258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BAKKEBY HOLDING AS</a:t>
            </a:r>
          </a:p>
        </p:txBody>
      </p:sp>
    </p:spTree>
  </p:cSld>
  <p:clrMapOvr>
    <a:masterClrMapping xmlns:a="http://schemas.openxmlformats.org/drawingml/2006/main"/>
  </p:clrMapOvr>
</p:sld>
</file>