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5836585e743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489c10277d486d"/>
  </p:sldMasterIdLst>
  <p:sldIdLst>
    <p:sldId xmlns:r="http://schemas.openxmlformats.org/officeDocument/2006/relationships" id="256" r:id="Ra50ec55e4d9b4d3a"/>
    <p:sldId xmlns:r="http://schemas.openxmlformats.org/officeDocument/2006/relationships" id="257" r:id="Rbd71a7e2bea34f1b"/>
    <p:sldId xmlns:r="http://schemas.openxmlformats.org/officeDocument/2006/relationships" id="258" r:id="Re723a5155d40415f"/>
    <p:sldId xmlns:r="http://schemas.openxmlformats.org/officeDocument/2006/relationships" id="259" r:id="R57db83a3f15a4155"/>
    <p:sldId xmlns:r="http://schemas.openxmlformats.org/officeDocument/2006/relationships" id="260" r:id="R282d4eef56914065"/>
    <p:sldId xmlns:r="http://schemas.openxmlformats.org/officeDocument/2006/relationships" id="261" r:id="R8d3e84b0af4c4e04"/>
    <p:sldId xmlns:r="http://schemas.openxmlformats.org/officeDocument/2006/relationships" id="262" r:id="Rad73a031583a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489c10277d486d" /><Relationship Type="http://schemas.openxmlformats.org/officeDocument/2006/relationships/slide" Target="/ppt/slides/slide1.xml" Id="Ra50ec55e4d9b4d3a" /><Relationship Type="http://schemas.openxmlformats.org/officeDocument/2006/relationships/slide" Target="/ppt/slides/slide2.xml" Id="Rbd71a7e2bea34f1b" /><Relationship Type="http://schemas.openxmlformats.org/officeDocument/2006/relationships/slide" Target="/ppt/slides/slide3.xml" Id="Re723a5155d40415f" /><Relationship Type="http://schemas.openxmlformats.org/officeDocument/2006/relationships/slide" Target="/ppt/slides/slide4.xml" Id="R57db83a3f15a4155" /><Relationship Type="http://schemas.openxmlformats.org/officeDocument/2006/relationships/slide" Target="/ppt/slides/slide5.xml" Id="R282d4eef56914065" /><Relationship Type="http://schemas.openxmlformats.org/officeDocument/2006/relationships/slide" Target="/ppt/slides/slide6.xml" Id="R8d3e84b0af4c4e04" /><Relationship Type="http://schemas.openxmlformats.org/officeDocument/2006/relationships/slide" Target="/ppt/slides/slide7.xml" Id="Rad73a031583a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6fce18a0149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b4a187cf94329" /><Relationship Type="http://schemas.openxmlformats.org/officeDocument/2006/relationships/theme" Target="/ppt/slideMasters/theme/theme1.xml" Id="R5a659c5fc0fa4a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1b4a187cf943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d0d864eee4d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1dffed0e741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b4550549544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7a0d3089c40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8e1d467c44b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a37b933dd40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a251f50ed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BRATTOPSA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BRATTOPSA INVEST AS ble etablert [år] og holder til i Færvik.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−1 213 830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18 235 794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232 281 193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235 302 414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HESTNESS TROMMESTAD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Hestness Trommestad, Tybakken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4818 Færvik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921 855 435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BRATTOPSA INVEST AS</a:t>
            </a:r>
          </a:p>
        </p:txBody>
      </p:sp>
    </p:spTree>
  </p:cSld>
  <p:clrMapOvr>
    <a:masterClrMapping xmlns:a="http://schemas.openxmlformats.org/drawingml/2006/main"/>
  </p:clrMapOvr>
</p:sld>
</file>