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4c2cc6a1d343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73549b8a64194"/>
  </p:sldMasterIdLst>
  <p:sldIdLst>
    <p:sldId xmlns:r="http://schemas.openxmlformats.org/officeDocument/2006/relationships" id="256" r:id="R9349595b7b4f4e3c"/>
    <p:sldId xmlns:r="http://schemas.openxmlformats.org/officeDocument/2006/relationships" id="257" r:id="R0917e5936d294033"/>
    <p:sldId xmlns:r="http://schemas.openxmlformats.org/officeDocument/2006/relationships" id="258" r:id="R4fd29b0288414d54"/>
    <p:sldId xmlns:r="http://schemas.openxmlformats.org/officeDocument/2006/relationships" id="259" r:id="Rb6433b56861c4e2d"/>
    <p:sldId xmlns:r="http://schemas.openxmlformats.org/officeDocument/2006/relationships" id="260" r:id="Ra950b6eaa12b4c1e"/>
    <p:sldId xmlns:r="http://schemas.openxmlformats.org/officeDocument/2006/relationships" id="261" r:id="R56956849113449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73549b8a64194" /><Relationship Type="http://schemas.openxmlformats.org/officeDocument/2006/relationships/slide" Target="/ppt/slides/slide1.xml" Id="R9349595b7b4f4e3c" /><Relationship Type="http://schemas.openxmlformats.org/officeDocument/2006/relationships/slide" Target="/ppt/slides/slide2.xml" Id="R0917e5936d294033" /><Relationship Type="http://schemas.openxmlformats.org/officeDocument/2006/relationships/slide" Target="/ppt/slides/slide3.xml" Id="R4fd29b0288414d54" /><Relationship Type="http://schemas.openxmlformats.org/officeDocument/2006/relationships/slide" Target="/ppt/slides/slide4.xml" Id="Rb6433b56861c4e2d" /><Relationship Type="http://schemas.openxmlformats.org/officeDocument/2006/relationships/slide" Target="/ppt/slides/slide5.xml" Id="Ra950b6eaa12b4c1e" /><Relationship Type="http://schemas.openxmlformats.org/officeDocument/2006/relationships/slide" Target="/ppt/slides/slide6.xml" Id="R56956849113449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b56a423a44b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ab21539d24970" /><Relationship Type="http://schemas.openxmlformats.org/officeDocument/2006/relationships/theme" Target="/ppt/slideMasters/theme/theme1.xml" Id="R5fe611c1d53f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ab21539d249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c7066022e4d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734d7e688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086cc747840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450b13f0245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33172d5bc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181575e36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EDVARD 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EDVARD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EDVARD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EDVARD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EDVARD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EDVARD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Holm Eiendom, 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921 858 809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EDVARD HOLM AS</a:t>
            </a:r>
          </a:p>
        </p:txBody>
      </p:sp>
    </p:spTree>
  </p:cSld>
  <p:clrMapOvr>
    <a:masterClrMapping xmlns:a="http://schemas.openxmlformats.org/drawingml/2006/main"/>
  </p:clrMapOvr>
</p:sld>
</file>