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cc7a4a898249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581fce97e94f68"/>
  </p:sldMasterIdLst>
  <p:sldIdLst>
    <p:sldId xmlns:r="http://schemas.openxmlformats.org/officeDocument/2006/relationships" id="256" r:id="R713f418897324ba5"/>
    <p:sldId xmlns:r="http://schemas.openxmlformats.org/officeDocument/2006/relationships" id="257" r:id="R1c3c312a36544a57"/>
    <p:sldId xmlns:r="http://schemas.openxmlformats.org/officeDocument/2006/relationships" id="258" r:id="R070601eed91c4b65"/>
    <p:sldId xmlns:r="http://schemas.openxmlformats.org/officeDocument/2006/relationships" id="259" r:id="R9419c8eb8d964764"/>
    <p:sldId xmlns:r="http://schemas.openxmlformats.org/officeDocument/2006/relationships" id="260" r:id="Rdd51b176bba1459a"/>
    <p:sldId xmlns:r="http://schemas.openxmlformats.org/officeDocument/2006/relationships" id="261" r:id="R1ea928ca208b419f"/>
    <p:sldId xmlns:r="http://schemas.openxmlformats.org/officeDocument/2006/relationships" id="262" r:id="R89c27b7dd5194f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81fce97e94f68" /><Relationship Type="http://schemas.openxmlformats.org/officeDocument/2006/relationships/slide" Target="/ppt/slides/slide1.xml" Id="R713f418897324ba5" /><Relationship Type="http://schemas.openxmlformats.org/officeDocument/2006/relationships/slide" Target="/ppt/slides/slide2.xml" Id="R1c3c312a36544a57" /><Relationship Type="http://schemas.openxmlformats.org/officeDocument/2006/relationships/slide" Target="/ppt/slides/slide3.xml" Id="R070601eed91c4b65" /><Relationship Type="http://schemas.openxmlformats.org/officeDocument/2006/relationships/slide" Target="/ppt/slides/slide4.xml" Id="R9419c8eb8d964764" /><Relationship Type="http://schemas.openxmlformats.org/officeDocument/2006/relationships/slide" Target="/ppt/slides/slide5.xml" Id="Rdd51b176bba1459a" /><Relationship Type="http://schemas.openxmlformats.org/officeDocument/2006/relationships/slide" Target="/ppt/slides/slide6.xml" Id="R1ea928ca208b419f" /><Relationship Type="http://schemas.openxmlformats.org/officeDocument/2006/relationships/slide" Target="/ppt/slides/slide7.xml" Id="R89c27b7dd5194f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27236c9a347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d3ce1fa594ea8" /><Relationship Type="http://schemas.openxmlformats.org/officeDocument/2006/relationships/theme" Target="/ppt/slideMasters/theme/theme1.xml" Id="Rce3536d1f7b949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8d3ce1fa594e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5d2e5d05b46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b5cf966c749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5c5d837d046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bec9f11dd43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ebb98c0ec4f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e857b660648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a8e4fbbf342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 EDVARD 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EDVARD HOLM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251 357 814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251 434 767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THOR EDVARD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Holm Eiendom,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921 858 809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