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b1a2f5570946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126d9e2acf4a3d"/>
  </p:sldMasterIdLst>
  <p:sldIdLst>
    <p:sldId xmlns:r="http://schemas.openxmlformats.org/officeDocument/2006/relationships" id="256" r:id="Rb5bc0f88c3174777"/>
    <p:sldId xmlns:r="http://schemas.openxmlformats.org/officeDocument/2006/relationships" id="257" r:id="R0d46aadd04a14c24"/>
    <p:sldId xmlns:r="http://schemas.openxmlformats.org/officeDocument/2006/relationships" id="258" r:id="R68a26b89ffbf4514"/>
    <p:sldId xmlns:r="http://schemas.openxmlformats.org/officeDocument/2006/relationships" id="259" r:id="R77d09b10bf094676"/>
    <p:sldId xmlns:r="http://schemas.openxmlformats.org/officeDocument/2006/relationships" id="260" r:id="R74006aef579a4575"/>
    <p:sldId xmlns:r="http://schemas.openxmlformats.org/officeDocument/2006/relationships" id="261" r:id="Rc1be054b96f1431b"/>
    <p:sldId xmlns:r="http://schemas.openxmlformats.org/officeDocument/2006/relationships" id="262" r:id="R611f4eeb38dd41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26d9e2acf4a3d" /><Relationship Type="http://schemas.openxmlformats.org/officeDocument/2006/relationships/slide" Target="/ppt/slides/slide1.xml" Id="Rb5bc0f88c3174777" /><Relationship Type="http://schemas.openxmlformats.org/officeDocument/2006/relationships/slide" Target="/ppt/slides/slide2.xml" Id="R0d46aadd04a14c24" /><Relationship Type="http://schemas.openxmlformats.org/officeDocument/2006/relationships/slide" Target="/ppt/slides/slide3.xml" Id="R68a26b89ffbf4514" /><Relationship Type="http://schemas.openxmlformats.org/officeDocument/2006/relationships/slide" Target="/ppt/slides/slide4.xml" Id="R77d09b10bf094676" /><Relationship Type="http://schemas.openxmlformats.org/officeDocument/2006/relationships/slide" Target="/ppt/slides/slide5.xml" Id="R74006aef579a4575" /><Relationship Type="http://schemas.openxmlformats.org/officeDocument/2006/relationships/slide" Target="/ppt/slides/slide6.xml" Id="Rc1be054b96f1431b" /><Relationship Type="http://schemas.openxmlformats.org/officeDocument/2006/relationships/slide" Target="/ppt/slides/slide7.xml" Id="R611f4eeb38dd41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7e066487843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1fb9a0f364b9b" /><Relationship Type="http://schemas.openxmlformats.org/officeDocument/2006/relationships/theme" Target="/ppt/slideMasters/theme/theme1.xml" Id="R1df10b5ed72341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21fb9a0f364b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897493a244d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bee07422e41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2cd3dd0c046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539ef833045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570cae6d340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66866c5db49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43f66650241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TRULS HERMAN 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HERMAN HOLM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53 564 244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57 548 705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HERMAN HOLM  –  69,8 %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HERMAN HOLM  –  30,2 %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Holm Eiendom,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921 858 833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