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3d2c85ad3947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71926501a5484b"/>
  </p:sldMasterIdLst>
  <p:sldIdLst>
    <p:sldId xmlns:r="http://schemas.openxmlformats.org/officeDocument/2006/relationships" id="256" r:id="R8525d21cb5df40cf"/>
    <p:sldId xmlns:r="http://schemas.openxmlformats.org/officeDocument/2006/relationships" id="257" r:id="Re7b5b3399e294797"/>
    <p:sldId xmlns:r="http://schemas.openxmlformats.org/officeDocument/2006/relationships" id="258" r:id="R7bcd7327497749eb"/>
    <p:sldId xmlns:r="http://schemas.openxmlformats.org/officeDocument/2006/relationships" id="259" r:id="R7ad81e4319914037"/>
    <p:sldId xmlns:r="http://schemas.openxmlformats.org/officeDocument/2006/relationships" id="260" r:id="Rdf47106b97b1471b"/>
    <p:sldId xmlns:r="http://schemas.openxmlformats.org/officeDocument/2006/relationships" id="261" r:id="R5c77d936230046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71926501a5484b" /><Relationship Type="http://schemas.openxmlformats.org/officeDocument/2006/relationships/slide" Target="/ppt/slides/slide1.xml" Id="R8525d21cb5df40cf" /><Relationship Type="http://schemas.openxmlformats.org/officeDocument/2006/relationships/slide" Target="/ppt/slides/slide2.xml" Id="Re7b5b3399e294797" /><Relationship Type="http://schemas.openxmlformats.org/officeDocument/2006/relationships/slide" Target="/ppt/slides/slide3.xml" Id="R7bcd7327497749eb" /><Relationship Type="http://schemas.openxmlformats.org/officeDocument/2006/relationships/slide" Target="/ppt/slides/slide4.xml" Id="R7ad81e4319914037" /><Relationship Type="http://schemas.openxmlformats.org/officeDocument/2006/relationships/slide" Target="/ppt/slides/slide5.xml" Id="Rdf47106b97b1471b" /><Relationship Type="http://schemas.openxmlformats.org/officeDocument/2006/relationships/slide" Target="/ppt/slides/slide6.xml" Id="R5c77d936230046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ed4501d58a47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8f379efaf45c0" /><Relationship Type="http://schemas.openxmlformats.org/officeDocument/2006/relationships/theme" Target="/ppt/slideMasters/theme/theme1.xml" Id="Radb10e2c8f9a4b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68f379efaf45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c28f199c724d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93f7c067147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dc06fc6e747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aa881a40440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46060ce564e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e768b5b804e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KOLBJØRN SVEIN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KOLBJØRN SVEIN AS ble etablert [år] og holder til i Dyrvik.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KOLBJØRN SVEIN HOFF 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Armen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7270 Dyrvik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921 859 244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KOLBJØRN SVEIN AS</a:t>
            </a:r>
          </a:p>
        </p:txBody>
      </p:sp>
    </p:spTree>
  </p:cSld>
  <p:clrMapOvr>
    <a:masterClrMapping xmlns:a="http://schemas.openxmlformats.org/drawingml/2006/main"/>
  </p:clrMapOvr>
</p:sld>
</file>