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dbcd341f0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57ad061554234"/>
  </p:sldMasterIdLst>
  <p:sldIdLst>
    <p:sldId xmlns:r="http://schemas.openxmlformats.org/officeDocument/2006/relationships" id="256" r:id="Rc6382cb9565c4ade"/>
    <p:sldId xmlns:r="http://schemas.openxmlformats.org/officeDocument/2006/relationships" id="257" r:id="R9c24c683db25475d"/>
    <p:sldId xmlns:r="http://schemas.openxmlformats.org/officeDocument/2006/relationships" id="258" r:id="R614f2ec5c19c41ff"/>
    <p:sldId xmlns:r="http://schemas.openxmlformats.org/officeDocument/2006/relationships" id="259" r:id="R01e9f1c3dac1499c"/>
    <p:sldId xmlns:r="http://schemas.openxmlformats.org/officeDocument/2006/relationships" id="260" r:id="Rc9ab0b33856f4f1c"/>
    <p:sldId xmlns:r="http://schemas.openxmlformats.org/officeDocument/2006/relationships" id="261" r:id="R429aa6b0dfe143e2"/>
    <p:sldId xmlns:r="http://schemas.openxmlformats.org/officeDocument/2006/relationships" id="262" r:id="Rbc6506f769bf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57ad061554234" /><Relationship Type="http://schemas.openxmlformats.org/officeDocument/2006/relationships/slide" Target="/ppt/slides/slide1.xml" Id="Rc6382cb9565c4ade" /><Relationship Type="http://schemas.openxmlformats.org/officeDocument/2006/relationships/slide" Target="/ppt/slides/slide2.xml" Id="R9c24c683db25475d" /><Relationship Type="http://schemas.openxmlformats.org/officeDocument/2006/relationships/slide" Target="/ppt/slides/slide3.xml" Id="R614f2ec5c19c41ff" /><Relationship Type="http://schemas.openxmlformats.org/officeDocument/2006/relationships/slide" Target="/ppt/slides/slide4.xml" Id="R01e9f1c3dac1499c" /><Relationship Type="http://schemas.openxmlformats.org/officeDocument/2006/relationships/slide" Target="/ppt/slides/slide5.xml" Id="Rc9ab0b33856f4f1c" /><Relationship Type="http://schemas.openxmlformats.org/officeDocument/2006/relationships/slide" Target="/ppt/slides/slide6.xml" Id="R429aa6b0dfe143e2" /><Relationship Type="http://schemas.openxmlformats.org/officeDocument/2006/relationships/slide" Target="/ppt/slides/slide7.xml" Id="Rbc6506f769bf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77c719000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e5d7f0664e03" /><Relationship Type="http://schemas.openxmlformats.org/officeDocument/2006/relationships/theme" Target="/ppt/slideMasters/theme/theme1.xml" Id="R738dbc228e20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2e5d7f066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235bcce4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cfcd7dbf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af3ca281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3fec9ab78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931ade0d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2ebe9368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790a9d213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