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5e61d499d04a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d39941527b4be2"/>
  </p:sldMasterIdLst>
  <p:sldIdLst>
    <p:sldId xmlns:r="http://schemas.openxmlformats.org/officeDocument/2006/relationships" id="256" r:id="Red67fda5208d47fc"/>
    <p:sldId xmlns:r="http://schemas.openxmlformats.org/officeDocument/2006/relationships" id="257" r:id="Rb4fe79459ae1442c"/>
    <p:sldId xmlns:r="http://schemas.openxmlformats.org/officeDocument/2006/relationships" id="258" r:id="R0070a53d77c74d1d"/>
    <p:sldId xmlns:r="http://schemas.openxmlformats.org/officeDocument/2006/relationships" id="259" r:id="R2ea0de6b540b450e"/>
    <p:sldId xmlns:r="http://schemas.openxmlformats.org/officeDocument/2006/relationships" id="260" r:id="R70e2164eed714000"/>
    <p:sldId xmlns:r="http://schemas.openxmlformats.org/officeDocument/2006/relationships" id="261" r:id="R9ba21b330a4049e1"/>
    <p:sldId xmlns:r="http://schemas.openxmlformats.org/officeDocument/2006/relationships" id="262" r:id="Rceca4588509a4d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d39941527b4be2" /><Relationship Type="http://schemas.openxmlformats.org/officeDocument/2006/relationships/slide" Target="/ppt/slides/slide1.xml" Id="Red67fda5208d47fc" /><Relationship Type="http://schemas.openxmlformats.org/officeDocument/2006/relationships/slide" Target="/ppt/slides/slide2.xml" Id="Rb4fe79459ae1442c" /><Relationship Type="http://schemas.openxmlformats.org/officeDocument/2006/relationships/slide" Target="/ppt/slides/slide3.xml" Id="R0070a53d77c74d1d" /><Relationship Type="http://schemas.openxmlformats.org/officeDocument/2006/relationships/slide" Target="/ppt/slides/slide4.xml" Id="R2ea0de6b540b450e" /><Relationship Type="http://schemas.openxmlformats.org/officeDocument/2006/relationships/slide" Target="/ppt/slides/slide5.xml" Id="R70e2164eed714000" /><Relationship Type="http://schemas.openxmlformats.org/officeDocument/2006/relationships/slide" Target="/ppt/slides/slide6.xml" Id="R9ba21b330a4049e1" /><Relationship Type="http://schemas.openxmlformats.org/officeDocument/2006/relationships/slide" Target="/ppt/slides/slide7.xml" Id="Rceca4588509a4d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5a85e62cfe43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b819bd11d4a41" /><Relationship Type="http://schemas.openxmlformats.org/officeDocument/2006/relationships/theme" Target="/ppt/slideMasters/theme/theme1.xml" Id="R3054f4a414c64c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cb819bd11d4a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491ee29b034b1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74e55c7c046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1d97bbe3db4e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fbb56b5e364c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ce709ca7e04b3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9b126ee1d8412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2daeeff304a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EXANIX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EXANIX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EXANIX AS ble etablert [år] og holder til i Evje.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EXANIX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EXANIX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EXANIX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−30 257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−30 121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58 972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61 300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EXANIX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EXAKRAFT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EXANIX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Hannås Fjellanlegg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4735 Evje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921 860 013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EXANIX AS</a:t>
            </a:r>
          </a:p>
        </p:txBody>
      </p:sp>
    </p:spTree>
  </p:cSld>
  <p:clrMapOvr>
    <a:masterClrMapping xmlns:a="http://schemas.openxmlformats.org/drawingml/2006/main"/>
  </p:clrMapOvr>
</p:sld>
</file>