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5623c17715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45658194847ff"/>
  </p:sldMasterIdLst>
  <p:sldIdLst>
    <p:sldId xmlns:r="http://schemas.openxmlformats.org/officeDocument/2006/relationships" id="256" r:id="R4f5d59cbe9eb411c"/>
    <p:sldId xmlns:r="http://schemas.openxmlformats.org/officeDocument/2006/relationships" id="257" r:id="R38b1deb1996c4a70"/>
    <p:sldId xmlns:r="http://schemas.openxmlformats.org/officeDocument/2006/relationships" id="258" r:id="R4d126da96a5140ee"/>
    <p:sldId xmlns:r="http://schemas.openxmlformats.org/officeDocument/2006/relationships" id="259" r:id="R6eb0efff656f4a7f"/>
    <p:sldId xmlns:r="http://schemas.openxmlformats.org/officeDocument/2006/relationships" id="260" r:id="Rc6ca83c8bb524acb"/>
    <p:sldId xmlns:r="http://schemas.openxmlformats.org/officeDocument/2006/relationships" id="261" r:id="R2cfda144600f4f13"/>
    <p:sldId xmlns:r="http://schemas.openxmlformats.org/officeDocument/2006/relationships" id="262" r:id="R94b4b11eea01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45658194847ff" /><Relationship Type="http://schemas.openxmlformats.org/officeDocument/2006/relationships/slide" Target="/ppt/slides/slide1.xml" Id="R4f5d59cbe9eb411c" /><Relationship Type="http://schemas.openxmlformats.org/officeDocument/2006/relationships/slide" Target="/ppt/slides/slide2.xml" Id="R38b1deb1996c4a70" /><Relationship Type="http://schemas.openxmlformats.org/officeDocument/2006/relationships/slide" Target="/ppt/slides/slide3.xml" Id="R4d126da96a5140ee" /><Relationship Type="http://schemas.openxmlformats.org/officeDocument/2006/relationships/slide" Target="/ppt/slides/slide4.xml" Id="R6eb0efff656f4a7f" /><Relationship Type="http://schemas.openxmlformats.org/officeDocument/2006/relationships/slide" Target="/ppt/slides/slide5.xml" Id="Rc6ca83c8bb524acb" /><Relationship Type="http://schemas.openxmlformats.org/officeDocument/2006/relationships/slide" Target="/ppt/slides/slide6.xml" Id="R2cfda144600f4f13" /><Relationship Type="http://schemas.openxmlformats.org/officeDocument/2006/relationships/slide" Target="/ppt/slides/slide7.xml" Id="R94b4b11eea01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ce4fd2c6f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ef259abb440e4" /><Relationship Type="http://schemas.openxmlformats.org/officeDocument/2006/relationships/theme" Target="/ppt/slideMasters/theme/theme1.xml" Id="Rb69de04fb0e5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3ef259abb4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071ecf9244a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8ffe4929242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3e84dbae0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bcb6b71834a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0fae759b041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6ac404cf946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6a6430b0c4d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KEITH GOODTOWN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KEITH GOODTOWN INDUSTRIES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14 824 280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Ketil Gjerstad, Nils Collett Vogts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KEITH GOODTOWN INDUSTRIES AS</a:t>
            </a:r>
          </a:p>
        </p:txBody>
      </p:sp>
    </p:spTree>
  </p:cSld>
  <p:clrMapOvr>
    <a:masterClrMapping xmlns:a="http://schemas.openxmlformats.org/drawingml/2006/main"/>
  </p:clrMapOvr>
</p:sld>
</file>