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99b74dd53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332820f89497d"/>
  </p:sldMasterIdLst>
  <p:sldIdLst>
    <p:sldId xmlns:r="http://schemas.openxmlformats.org/officeDocument/2006/relationships" id="256" r:id="Re91170dee3ec4a5b"/>
    <p:sldId xmlns:r="http://schemas.openxmlformats.org/officeDocument/2006/relationships" id="257" r:id="R9b06ce1ba11645fc"/>
    <p:sldId xmlns:r="http://schemas.openxmlformats.org/officeDocument/2006/relationships" id="258" r:id="R2a7146c1152a4f75"/>
    <p:sldId xmlns:r="http://schemas.openxmlformats.org/officeDocument/2006/relationships" id="259" r:id="R8309a020e3c54200"/>
    <p:sldId xmlns:r="http://schemas.openxmlformats.org/officeDocument/2006/relationships" id="260" r:id="R86fdc22c893d4a48"/>
    <p:sldId xmlns:r="http://schemas.openxmlformats.org/officeDocument/2006/relationships" id="261" r:id="R305473d35eaa45e1"/>
    <p:sldId xmlns:r="http://schemas.openxmlformats.org/officeDocument/2006/relationships" id="262" r:id="R3d675403783f4b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332820f89497d" /><Relationship Type="http://schemas.openxmlformats.org/officeDocument/2006/relationships/slide" Target="/ppt/slides/slide1.xml" Id="Re91170dee3ec4a5b" /><Relationship Type="http://schemas.openxmlformats.org/officeDocument/2006/relationships/slide" Target="/ppt/slides/slide2.xml" Id="R9b06ce1ba11645fc" /><Relationship Type="http://schemas.openxmlformats.org/officeDocument/2006/relationships/slide" Target="/ppt/slides/slide3.xml" Id="R2a7146c1152a4f75" /><Relationship Type="http://schemas.openxmlformats.org/officeDocument/2006/relationships/slide" Target="/ppt/slides/slide4.xml" Id="R8309a020e3c54200" /><Relationship Type="http://schemas.openxmlformats.org/officeDocument/2006/relationships/slide" Target="/ppt/slides/slide5.xml" Id="R86fdc22c893d4a48" /><Relationship Type="http://schemas.openxmlformats.org/officeDocument/2006/relationships/slide" Target="/ppt/slides/slide6.xml" Id="R305473d35eaa45e1" /><Relationship Type="http://schemas.openxmlformats.org/officeDocument/2006/relationships/slide" Target="/ppt/slides/slide7.xml" Id="R3d675403783f4b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0533557e8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51c92062241a9" /><Relationship Type="http://schemas.openxmlformats.org/officeDocument/2006/relationships/theme" Target="/ppt/slideMasters/theme/theme1.xml" Id="R4457aaf46ce3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51c92062241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2a469e6e1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13498dc96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5992634c43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c5f55e25e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bd95931fa47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69ccb754046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32e66c0c3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VINEBERG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VINEBERG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264 505 140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252 387 853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258 517 829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1 248 094 522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1 258 926 254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OAKHOLME INVESTMENT LTD (EX BJORKBA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Strømstangen AS,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921 861 036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VINEBERG INVEST AS</a:t>
            </a:r>
          </a:p>
        </p:txBody>
      </p:sp>
    </p:spTree>
  </p:cSld>
  <p:clrMapOvr>
    <a:masterClrMapping xmlns:a="http://schemas.openxmlformats.org/drawingml/2006/main"/>
  </p:clrMapOvr>
</p:sld>
</file>