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492af9dab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d395d4c4b4851"/>
  </p:sldMasterIdLst>
  <p:sldIdLst>
    <p:sldId xmlns:r="http://schemas.openxmlformats.org/officeDocument/2006/relationships" id="256" r:id="R8419632d5e2a495a"/>
    <p:sldId xmlns:r="http://schemas.openxmlformats.org/officeDocument/2006/relationships" id="257" r:id="Rb04b887a4e074a78"/>
    <p:sldId xmlns:r="http://schemas.openxmlformats.org/officeDocument/2006/relationships" id="258" r:id="R42e4c09913654683"/>
    <p:sldId xmlns:r="http://schemas.openxmlformats.org/officeDocument/2006/relationships" id="259" r:id="Re604fa1a59424781"/>
    <p:sldId xmlns:r="http://schemas.openxmlformats.org/officeDocument/2006/relationships" id="260" r:id="Rd7b341bfe7d84a6b"/>
    <p:sldId xmlns:r="http://schemas.openxmlformats.org/officeDocument/2006/relationships" id="261" r:id="Ra8b5b2193e544a6d"/>
    <p:sldId xmlns:r="http://schemas.openxmlformats.org/officeDocument/2006/relationships" id="262" r:id="Rf8c192aaa2b1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d395d4c4b4851" /><Relationship Type="http://schemas.openxmlformats.org/officeDocument/2006/relationships/slide" Target="/ppt/slides/slide1.xml" Id="R8419632d5e2a495a" /><Relationship Type="http://schemas.openxmlformats.org/officeDocument/2006/relationships/slide" Target="/ppt/slides/slide2.xml" Id="Rb04b887a4e074a78" /><Relationship Type="http://schemas.openxmlformats.org/officeDocument/2006/relationships/slide" Target="/ppt/slides/slide3.xml" Id="R42e4c09913654683" /><Relationship Type="http://schemas.openxmlformats.org/officeDocument/2006/relationships/slide" Target="/ppt/slides/slide4.xml" Id="Re604fa1a59424781" /><Relationship Type="http://schemas.openxmlformats.org/officeDocument/2006/relationships/slide" Target="/ppt/slides/slide5.xml" Id="Rd7b341bfe7d84a6b" /><Relationship Type="http://schemas.openxmlformats.org/officeDocument/2006/relationships/slide" Target="/ppt/slides/slide6.xml" Id="Ra8b5b2193e544a6d" /><Relationship Type="http://schemas.openxmlformats.org/officeDocument/2006/relationships/slide" Target="/ppt/slides/slide7.xml" Id="Rf8c192aaa2b1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6e8e6f462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7fb498b434288" /><Relationship Type="http://schemas.openxmlformats.org/officeDocument/2006/relationships/theme" Target="/ppt/slideMasters/theme/theme1.xml" Id="R07e280b944fc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7fb498b43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2ed47ab3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ca617ee8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1439a2ed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ca721471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fd33b85f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cd526120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3430a555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