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016da2d8c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d3bffc14f400c"/>
  </p:sldMasterIdLst>
  <p:sldIdLst>
    <p:sldId xmlns:r="http://schemas.openxmlformats.org/officeDocument/2006/relationships" id="256" r:id="R00846b44ea624f5b"/>
    <p:sldId xmlns:r="http://schemas.openxmlformats.org/officeDocument/2006/relationships" id="257" r:id="Rb1c924e359ca430a"/>
    <p:sldId xmlns:r="http://schemas.openxmlformats.org/officeDocument/2006/relationships" id="258" r:id="R9e3aeabd7f4c464a"/>
    <p:sldId xmlns:r="http://schemas.openxmlformats.org/officeDocument/2006/relationships" id="259" r:id="R0be856d8611142e8"/>
    <p:sldId xmlns:r="http://schemas.openxmlformats.org/officeDocument/2006/relationships" id="260" r:id="R4c61df21ce9e4678"/>
    <p:sldId xmlns:r="http://schemas.openxmlformats.org/officeDocument/2006/relationships" id="261" r:id="Rd61ce64a4e074b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d3bffc14f400c" /><Relationship Type="http://schemas.openxmlformats.org/officeDocument/2006/relationships/slide" Target="/ppt/slides/slide1.xml" Id="R00846b44ea624f5b" /><Relationship Type="http://schemas.openxmlformats.org/officeDocument/2006/relationships/slide" Target="/ppt/slides/slide2.xml" Id="Rb1c924e359ca430a" /><Relationship Type="http://schemas.openxmlformats.org/officeDocument/2006/relationships/slide" Target="/ppt/slides/slide3.xml" Id="R9e3aeabd7f4c464a" /><Relationship Type="http://schemas.openxmlformats.org/officeDocument/2006/relationships/slide" Target="/ppt/slides/slide4.xml" Id="R0be856d8611142e8" /><Relationship Type="http://schemas.openxmlformats.org/officeDocument/2006/relationships/slide" Target="/ppt/slides/slide5.xml" Id="R4c61df21ce9e4678" /><Relationship Type="http://schemas.openxmlformats.org/officeDocument/2006/relationships/slide" Target="/ppt/slides/slide6.xml" Id="Rd61ce64a4e074b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d26847315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a3bb71a9b44cf" /><Relationship Type="http://schemas.openxmlformats.org/officeDocument/2006/relationships/theme" Target="/ppt/slideMasters/theme/theme1.xml" Id="Rabfe34271bb2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a3bb71a9b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fe64ce51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3ef1d06d5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1a3177fb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78494fa3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3cbc85cd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9197dd6db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