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d72d579c55486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24a2844dc942a9"/>
  </p:sldMasterIdLst>
  <p:sldIdLst>
    <p:sldId xmlns:r="http://schemas.openxmlformats.org/officeDocument/2006/relationships" id="256" r:id="Rc3271327a0de437a"/>
    <p:sldId xmlns:r="http://schemas.openxmlformats.org/officeDocument/2006/relationships" id="257" r:id="R1a5abb93bac74ff9"/>
    <p:sldId xmlns:r="http://schemas.openxmlformats.org/officeDocument/2006/relationships" id="258" r:id="Ra0f8c3df60bf4d09"/>
    <p:sldId xmlns:r="http://schemas.openxmlformats.org/officeDocument/2006/relationships" id="259" r:id="R8bf1b85a58c04a1d"/>
    <p:sldId xmlns:r="http://schemas.openxmlformats.org/officeDocument/2006/relationships" id="260" r:id="R44aefb715d3d4abb"/>
    <p:sldId xmlns:r="http://schemas.openxmlformats.org/officeDocument/2006/relationships" id="261" r:id="R9c6d25aabf1e4ae1"/>
    <p:sldId xmlns:r="http://schemas.openxmlformats.org/officeDocument/2006/relationships" id="262" r:id="Rc1e05e34cd614b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24a2844dc942a9" /><Relationship Type="http://schemas.openxmlformats.org/officeDocument/2006/relationships/slide" Target="/ppt/slides/slide1.xml" Id="Rc3271327a0de437a" /><Relationship Type="http://schemas.openxmlformats.org/officeDocument/2006/relationships/slide" Target="/ppt/slides/slide2.xml" Id="R1a5abb93bac74ff9" /><Relationship Type="http://schemas.openxmlformats.org/officeDocument/2006/relationships/slide" Target="/ppt/slides/slide3.xml" Id="Ra0f8c3df60bf4d09" /><Relationship Type="http://schemas.openxmlformats.org/officeDocument/2006/relationships/slide" Target="/ppt/slides/slide4.xml" Id="R8bf1b85a58c04a1d" /><Relationship Type="http://schemas.openxmlformats.org/officeDocument/2006/relationships/slide" Target="/ppt/slides/slide5.xml" Id="R44aefb715d3d4abb" /><Relationship Type="http://schemas.openxmlformats.org/officeDocument/2006/relationships/slide" Target="/ppt/slides/slide6.xml" Id="R9c6d25aabf1e4ae1" /><Relationship Type="http://schemas.openxmlformats.org/officeDocument/2006/relationships/slide" Target="/ppt/slides/slide7.xml" Id="Rc1e05e34cd614b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c3526da4d54f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a2de1da72441e3" /><Relationship Type="http://schemas.openxmlformats.org/officeDocument/2006/relationships/theme" Target="/ppt/slideMasters/theme/theme1.xml" Id="R574d1a5920d340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a2de1da72441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3632779c304d9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c3ba6927204b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a2e5756ed4e6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77ca2aa72847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8cec7a32f048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470de9ae6e45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a1d837bc0f4a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COMODALITY NORWAY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COMODALITY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COMODALITY NORWAY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COMODALITY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COMODALITY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COMODALITY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26 217 292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173 595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−239 128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4 765 449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6 851 603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COMODALITY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COMODALITY GROUP APS  –  60,1 %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 ERENSKJOLD  –  39,9 %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COMODALITY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Wergelandsveien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921 868 871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COMODALITY NORWAY AS</a:t>
            </a:r>
          </a:p>
        </p:txBody>
      </p:sp>
    </p:spTree>
  </p:cSld>
  <p:clrMapOvr>
    <a:masterClrMapping xmlns:a="http://schemas.openxmlformats.org/drawingml/2006/main"/>
  </p:clrMapOvr>
</p:sld>
</file>