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6338d4e6fc42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8ce4962d304492"/>
  </p:sldMasterIdLst>
  <p:sldIdLst>
    <p:sldId xmlns:r="http://schemas.openxmlformats.org/officeDocument/2006/relationships" id="256" r:id="Rb3ed5afa73694359"/>
    <p:sldId xmlns:r="http://schemas.openxmlformats.org/officeDocument/2006/relationships" id="257" r:id="R33d5f05269f84daf"/>
    <p:sldId xmlns:r="http://schemas.openxmlformats.org/officeDocument/2006/relationships" id="258" r:id="Rda1cd818f3b8440d"/>
    <p:sldId xmlns:r="http://schemas.openxmlformats.org/officeDocument/2006/relationships" id="259" r:id="Rd387fa4df946446f"/>
    <p:sldId xmlns:r="http://schemas.openxmlformats.org/officeDocument/2006/relationships" id="260" r:id="Red8aa3316fd941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ce4962d304492" /><Relationship Type="http://schemas.openxmlformats.org/officeDocument/2006/relationships/slide" Target="/ppt/slides/slide1.xml" Id="Rb3ed5afa73694359" /><Relationship Type="http://schemas.openxmlformats.org/officeDocument/2006/relationships/slide" Target="/ppt/slides/slide2.xml" Id="R33d5f05269f84daf" /><Relationship Type="http://schemas.openxmlformats.org/officeDocument/2006/relationships/slide" Target="/ppt/slides/slide3.xml" Id="Rda1cd818f3b8440d" /><Relationship Type="http://schemas.openxmlformats.org/officeDocument/2006/relationships/slide" Target="/ppt/slides/slide4.xml" Id="Rd387fa4df946446f" /><Relationship Type="http://schemas.openxmlformats.org/officeDocument/2006/relationships/slide" Target="/ppt/slides/slide5.xml" Id="Red8aa3316fd941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50fa0245cd45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222da184b4143" /><Relationship Type="http://schemas.openxmlformats.org/officeDocument/2006/relationships/theme" Target="/ppt/slideMasters/theme/theme1.xml" Id="R9d05a5bb26ec47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3222da184b41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1d1999f6d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3d58db2c247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c47e317bc40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b7741ebd04f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291b1c88c4f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ÅFJORD KOMMUNE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921 875 533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KOMMUNE</a:t>
            </a:r>
          </a:p>
        </p:txBody>
      </p:sp>
    </p:spTree>
  </p:cSld>
  <p:clrMapOvr>
    <a:masterClrMapping xmlns:a="http://schemas.openxmlformats.org/drawingml/2006/main"/>
  </p:clrMapOvr>
</p:sld>
</file>