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b8ec8d2cc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afad2d2e240d2"/>
  </p:sldMasterIdLst>
  <p:sldIdLst>
    <p:sldId xmlns:r="http://schemas.openxmlformats.org/officeDocument/2006/relationships" id="256" r:id="R54f33cb0050a4b19"/>
    <p:sldId xmlns:r="http://schemas.openxmlformats.org/officeDocument/2006/relationships" id="257" r:id="Re1eaa49816bf4660"/>
    <p:sldId xmlns:r="http://schemas.openxmlformats.org/officeDocument/2006/relationships" id="258" r:id="R32acc49322aa4d98"/>
    <p:sldId xmlns:r="http://schemas.openxmlformats.org/officeDocument/2006/relationships" id="259" r:id="Raf738792f793417f"/>
    <p:sldId xmlns:r="http://schemas.openxmlformats.org/officeDocument/2006/relationships" id="260" r:id="Rc440169acc5243d1"/>
    <p:sldId xmlns:r="http://schemas.openxmlformats.org/officeDocument/2006/relationships" id="261" r:id="Rd6c9a13aac8c4fa6"/>
    <p:sldId xmlns:r="http://schemas.openxmlformats.org/officeDocument/2006/relationships" id="262" r:id="Rd3864028c152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afad2d2e240d2" /><Relationship Type="http://schemas.openxmlformats.org/officeDocument/2006/relationships/slide" Target="/ppt/slides/slide1.xml" Id="R54f33cb0050a4b19" /><Relationship Type="http://schemas.openxmlformats.org/officeDocument/2006/relationships/slide" Target="/ppt/slides/slide2.xml" Id="Re1eaa49816bf4660" /><Relationship Type="http://schemas.openxmlformats.org/officeDocument/2006/relationships/slide" Target="/ppt/slides/slide3.xml" Id="R32acc49322aa4d98" /><Relationship Type="http://schemas.openxmlformats.org/officeDocument/2006/relationships/slide" Target="/ppt/slides/slide4.xml" Id="Raf738792f793417f" /><Relationship Type="http://schemas.openxmlformats.org/officeDocument/2006/relationships/slide" Target="/ppt/slides/slide5.xml" Id="Rc440169acc5243d1" /><Relationship Type="http://schemas.openxmlformats.org/officeDocument/2006/relationships/slide" Target="/ppt/slides/slide6.xml" Id="Rd6c9a13aac8c4fa6" /><Relationship Type="http://schemas.openxmlformats.org/officeDocument/2006/relationships/slide" Target="/ppt/slides/slide7.xml" Id="Rd3864028c152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e4fdf4c8d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918128e14d41" /><Relationship Type="http://schemas.openxmlformats.org/officeDocument/2006/relationships/theme" Target="/ppt/slideMasters/theme/theme1.xml" Id="R9622d1b8e8bd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a918128e1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55979d22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8786c70b8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303e6deb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9999eabf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f8573b86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d78dd2b3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fd365b0e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KVIA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