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d65acada9e4e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171911cb5847d6"/>
  </p:sldMasterIdLst>
  <p:sldIdLst>
    <p:sldId xmlns:r="http://schemas.openxmlformats.org/officeDocument/2006/relationships" id="256" r:id="R330107e41a60419c"/>
    <p:sldId xmlns:r="http://schemas.openxmlformats.org/officeDocument/2006/relationships" id="257" r:id="Re3b1a80fd2c44d5b"/>
    <p:sldId xmlns:r="http://schemas.openxmlformats.org/officeDocument/2006/relationships" id="258" r:id="Rbcd01b85ead240e4"/>
    <p:sldId xmlns:r="http://schemas.openxmlformats.org/officeDocument/2006/relationships" id="259" r:id="Rb9779f03c12a444e"/>
    <p:sldId xmlns:r="http://schemas.openxmlformats.org/officeDocument/2006/relationships" id="260" r:id="R10f27bb17de346a1"/>
    <p:sldId xmlns:r="http://schemas.openxmlformats.org/officeDocument/2006/relationships" id="261" r:id="Rdf5cd8054c3c4ae7"/>
    <p:sldId xmlns:r="http://schemas.openxmlformats.org/officeDocument/2006/relationships" id="262" r:id="Rc7976a42295745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71911cb5847d6" /><Relationship Type="http://schemas.openxmlformats.org/officeDocument/2006/relationships/slide" Target="/ppt/slides/slide1.xml" Id="R330107e41a60419c" /><Relationship Type="http://schemas.openxmlformats.org/officeDocument/2006/relationships/slide" Target="/ppt/slides/slide2.xml" Id="Re3b1a80fd2c44d5b" /><Relationship Type="http://schemas.openxmlformats.org/officeDocument/2006/relationships/slide" Target="/ppt/slides/slide3.xml" Id="Rbcd01b85ead240e4" /><Relationship Type="http://schemas.openxmlformats.org/officeDocument/2006/relationships/slide" Target="/ppt/slides/slide4.xml" Id="Rb9779f03c12a444e" /><Relationship Type="http://schemas.openxmlformats.org/officeDocument/2006/relationships/slide" Target="/ppt/slides/slide5.xml" Id="R10f27bb17de346a1" /><Relationship Type="http://schemas.openxmlformats.org/officeDocument/2006/relationships/slide" Target="/ppt/slides/slide6.xml" Id="Rdf5cd8054c3c4ae7" /><Relationship Type="http://schemas.openxmlformats.org/officeDocument/2006/relationships/slide" Target="/ppt/slides/slide7.xml" Id="Rc7976a42295745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70c20fee442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94760789d453b" /><Relationship Type="http://schemas.openxmlformats.org/officeDocument/2006/relationships/theme" Target="/ppt/slideMasters/theme/theme1.xml" Id="R16e953add3e54d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694760789d45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8c0d8d93645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8ccaf3e3d4b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32e3cf13842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9b365a70a41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ac64a654c44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f6f7818d449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1fc9a9ab34c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−239 017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5 754 128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17 352 135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30 332 636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FREWILLA AS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GRENNESS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HELBRA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FREWILLA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921 881 053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