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411d4d69ee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c2fa60d704f31"/>
  </p:sldMasterIdLst>
  <p:sldIdLst>
    <p:sldId xmlns:r="http://schemas.openxmlformats.org/officeDocument/2006/relationships" id="256" r:id="R59fca7374f964e19"/>
    <p:sldId xmlns:r="http://schemas.openxmlformats.org/officeDocument/2006/relationships" id="257" r:id="Rc37b3e9e6e874ce5"/>
    <p:sldId xmlns:r="http://schemas.openxmlformats.org/officeDocument/2006/relationships" id="258" r:id="Rb1c1b214ccaa4b01"/>
    <p:sldId xmlns:r="http://schemas.openxmlformats.org/officeDocument/2006/relationships" id="259" r:id="Rc3d554d97e944e2e"/>
    <p:sldId xmlns:r="http://schemas.openxmlformats.org/officeDocument/2006/relationships" id="260" r:id="R8b074823bb8e4f38"/>
    <p:sldId xmlns:r="http://schemas.openxmlformats.org/officeDocument/2006/relationships" id="261" r:id="Rbc0e40830ab3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c2fa60d704f31" /><Relationship Type="http://schemas.openxmlformats.org/officeDocument/2006/relationships/slide" Target="/ppt/slides/slide1.xml" Id="R59fca7374f964e19" /><Relationship Type="http://schemas.openxmlformats.org/officeDocument/2006/relationships/slide" Target="/ppt/slides/slide2.xml" Id="Rc37b3e9e6e874ce5" /><Relationship Type="http://schemas.openxmlformats.org/officeDocument/2006/relationships/slide" Target="/ppt/slides/slide3.xml" Id="Rb1c1b214ccaa4b01" /><Relationship Type="http://schemas.openxmlformats.org/officeDocument/2006/relationships/slide" Target="/ppt/slides/slide4.xml" Id="Rc3d554d97e944e2e" /><Relationship Type="http://schemas.openxmlformats.org/officeDocument/2006/relationships/slide" Target="/ppt/slides/slide5.xml" Id="R8b074823bb8e4f38" /><Relationship Type="http://schemas.openxmlformats.org/officeDocument/2006/relationships/slide" Target="/ppt/slides/slide6.xml" Id="Rbc0e40830ab3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420b9ea4f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ed7b81cc549d7" /><Relationship Type="http://schemas.openxmlformats.org/officeDocument/2006/relationships/theme" Target="/ppt/slideMasters/theme/theme1.xml" Id="Ra54aad1b64a042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ed7b81cc5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ff57019cb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f072219ff41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e1b09b75d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07bfffa6044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c877d8de94d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c344920cf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REINSVOLL KRAN OG SPESIALTRANSPORT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REINSVOLL KRAN OG SPESIALTRANSPORT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REINSVOLL KRAN OG SPESIALTRANSPORT AS ble etablert [år] og holder til i Reinsvoll.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REINSVOLL KRAN OG SPESIALTRANSPORT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REINSVOLL KRAN OG SPESIALTRANSPORT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REINSVOLL KRAN OG SPESIALTRANSPORT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THAIYAPON SUKDONG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GUNSTAD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REINSVOLL KRAN OG SPESIALTRANSPORT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Røstelia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2840 Reinsvoll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REINSVOLL KRAN OG SPESIALTRANSPORT AS</a:t>
            </a:r>
          </a:p>
        </p:txBody>
      </p:sp>
    </p:spTree>
  </p:cSld>
  <p:clrMapOvr>
    <a:masterClrMapping xmlns:a="http://schemas.openxmlformats.org/drawingml/2006/main"/>
  </p:clrMapOvr>
</p:sld>
</file>