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946d848ade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b514b670c4222"/>
  </p:sldMasterIdLst>
  <p:sldIdLst>
    <p:sldId xmlns:r="http://schemas.openxmlformats.org/officeDocument/2006/relationships" id="256" r:id="R226a830a45474392"/>
    <p:sldId xmlns:r="http://schemas.openxmlformats.org/officeDocument/2006/relationships" id="257" r:id="Rad80381efee7463e"/>
    <p:sldId xmlns:r="http://schemas.openxmlformats.org/officeDocument/2006/relationships" id="258" r:id="R141c786726c94a5c"/>
    <p:sldId xmlns:r="http://schemas.openxmlformats.org/officeDocument/2006/relationships" id="259" r:id="R51c78a8abf9c47df"/>
    <p:sldId xmlns:r="http://schemas.openxmlformats.org/officeDocument/2006/relationships" id="260" r:id="Rdbd08e96bb354569"/>
    <p:sldId xmlns:r="http://schemas.openxmlformats.org/officeDocument/2006/relationships" id="261" r:id="R9986b9d3e33f475e"/>
    <p:sldId xmlns:r="http://schemas.openxmlformats.org/officeDocument/2006/relationships" id="262" r:id="Raef8ee04e13443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b514b670c4222" /><Relationship Type="http://schemas.openxmlformats.org/officeDocument/2006/relationships/slide" Target="/ppt/slides/slide1.xml" Id="R226a830a45474392" /><Relationship Type="http://schemas.openxmlformats.org/officeDocument/2006/relationships/slide" Target="/ppt/slides/slide2.xml" Id="Rad80381efee7463e" /><Relationship Type="http://schemas.openxmlformats.org/officeDocument/2006/relationships/slide" Target="/ppt/slides/slide3.xml" Id="R141c786726c94a5c" /><Relationship Type="http://schemas.openxmlformats.org/officeDocument/2006/relationships/slide" Target="/ppt/slides/slide4.xml" Id="R51c78a8abf9c47df" /><Relationship Type="http://schemas.openxmlformats.org/officeDocument/2006/relationships/slide" Target="/ppt/slides/slide5.xml" Id="Rdbd08e96bb354569" /><Relationship Type="http://schemas.openxmlformats.org/officeDocument/2006/relationships/slide" Target="/ppt/slides/slide6.xml" Id="R9986b9d3e33f475e" /><Relationship Type="http://schemas.openxmlformats.org/officeDocument/2006/relationships/slide" Target="/ppt/slides/slide7.xml" Id="Raef8ee04e13443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ffbc2a85c847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c5160b1e5499e" /><Relationship Type="http://schemas.openxmlformats.org/officeDocument/2006/relationships/theme" Target="/ppt/slideMasters/theme/theme1.xml" Id="Rca07f218c9f6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c5160b1e549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be6bd5f54c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ac37a77d5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22ce1c0fb46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9b8b649f542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3148a488547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56d5bb90e412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686c21de9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HALLVARD THORESEN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THORESEN HOLDING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−330 787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734 360 484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749 188 779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THORESEN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Hvervenmoveien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3511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921 889 658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HALLVARD THORESEN HOLDING AS</a:t>
            </a:r>
          </a:p>
        </p:txBody>
      </p:sp>
    </p:spTree>
  </p:cSld>
  <p:clrMapOvr>
    <a:masterClrMapping xmlns:a="http://schemas.openxmlformats.org/drawingml/2006/main"/>
  </p:clrMapOvr>
</p:sld>
</file>