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35e093530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87fdf45134615"/>
  </p:sldMasterIdLst>
  <p:sldIdLst>
    <p:sldId xmlns:r="http://schemas.openxmlformats.org/officeDocument/2006/relationships" id="256" r:id="R2beec0fe31d343f5"/>
    <p:sldId xmlns:r="http://schemas.openxmlformats.org/officeDocument/2006/relationships" id="257" r:id="Rfbe4220f08824c6a"/>
    <p:sldId xmlns:r="http://schemas.openxmlformats.org/officeDocument/2006/relationships" id="258" r:id="R82e9a161dcd04ced"/>
    <p:sldId xmlns:r="http://schemas.openxmlformats.org/officeDocument/2006/relationships" id="259" r:id="R9e117a9cdb514181"/>
    <p:sldId xmlns:r="http://schemas.openxmlformats.org/officeDocument/2006/relationships" id="260" r:id="R236ce116bb394cea"/>
    <p:sldId xmlns:r="http://schemas.openxmlformats.org/officeDocument/2006/relationships" id="261" r:id="Ra1915d64b9f9451d"/>
    <p:sldId xmlns:r="http://schemas.openxmlformats.org/officeDocument/2006/relationships" id="262" r:id="R89612182e1b7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87fdf45134615" /><Relationship Type="http://schemas.openxmlformats.org/officeDocument/2006/relationships/slide" Target="/ppt/slides/slide1.xml" Id="R2beec0fe31d343f5" /><Relationship Type="http://schemas.openxmlformats.org/officeDocument/2006/relationships/slide" Target="/ppt/slides/slide2.xml" Id="Rfbe4220f08824c6a" /><Relationship Type="http://schemas.openxmlformats.org/officeDocument/2006/relationships/slide" Target="/ppt/slides/slide3.xml" Id="R82e9a161dcd04ced" /><Relationship Type="http://schemas.openxmlformats.org/officeDocument/2006/relationships/slide" Target="/ppt/slides/slide4.xml" Id="R9e117a9cdb514181" /><Relationship Type="http://schemas.openxmlformats.org/officeDocument/2006/relationships/slide" Target="/ppt/slides/slide5.xml" Id="R236ce116bb394cea" /><Relationship Type="http://schemas.openxmlformats.org/officeDocument/2006/relationships/slide" Target="/ppt/slides/slide6.xml" Id="Ra1915d64b9f9451d" /><Relationship Type="http://schemas.openxmlformats.org/officeDocument/2006/relationships/slide" Target="/ppt/slides/slide7.xml" Id="R89612182e1b7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7b1741411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4501b4c84250" /><Relationship Type="http://schemas.openxmlformats.org/officeDocument/2006/relationships/theme" Target="/ppt/slideMasters/theme/theme1.xml" Id="Re0e8f7f76303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94501b4c8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03aea6a9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d6dcc667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4ae66a1b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9b57d13db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a0c69bb3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2328797c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1add5c61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18 868 493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MEYER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KVADSHEIM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NORÉN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KVADSHEIM NORÉN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Christian Norén, Neuberggata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