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4f9b10138043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72f344e5f447b8"/>
  </p:sldMasterIdLst>
  <p:sldIdLst>
    <p:sldId xmlns:r="http://schemas.openxmlformats.org/officeDocument/2006/relationships" id="256" r:id="R69505653f53246cc"/>
    <p:sldId xmlns:r="http://schemas.openxmlformats.org/officeDocument/2006/relationships" id="257" r:id="R12a69d092f314972"/>
    <p:sldId xmlns:r="http://schemas.openxmlformats.org/officeDocument/2006/relationships" id="258" r:id="R69c5eaac2c8f47b8"/>
    <p:sldId xmlns:r="http://schemas.openxmlformats.org/officeDocument/2006/relationships" id="259" r:id="Rbf6af63f93e7461a"/>
    <p:sldId xmlns:r="http://schemas.openxmlformats.org/officeDocument/2006/relationships" id="260" r:id="R8f17f3bf762d4dbb"/>
    <p:sldId xmlns:r="http://schemas.openxmlformats.org/officeDocument/2006/relationships" id="261" r:id="R2cdc2f18518a447c"/>
    <p:sldId xmlns:r="http://schemas.openxmlformats.org/officeDocument/2006/relationships" id="262" r:id="Rb684fe3b79b34f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72f344e5f447b8" /><Relationship Type="http://schemas.openxmlformats.org/officeDocument/2006/relationships/slide" Target="/ppt/slides/slide1.xml" Id="R69505653f53246cc" /><Relationship Type="http://schemas.openxmlformats.org/officeDocument/2006/relationships/slide" Target="/ppt/slides/slide2.xml" Id="R12a69d092f314972" /><Relationship Type="http://schemas.openxmlformats.org/officeDocument/2006/relationships/slide" Target="/ppt/slides/slide3.xml" Id="R69c5eaac2c8f47b8" /><Relationship Type="http://schemas.openxmlformats.org/officeDocument/2006/relationships/slide" Target="/ppt/slides/slide4.xml" Id="Rbf6af63f93e7461a" /><Relationship Type="http://schemas.openxmlformats.org/officeDocument/2006/relationships/slide" Target="/ppt/slides/slide5.xml" Id="R8f17f3bf762d4dbb" /><Relationship Type="http://schemas.openxmlformats.org/officeDocument/2006/relationships/slide" Target="/ppt/slides/slide6.xml" Id="R2cdc2f18518a447c" /><Relationship Type="http://schemas.openxmlformats.org/officeDocument/2006/relationships/slide" Target="/ppt/slides/slide7.xml" Id="Rb684fe3b79b34f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c3e2d14e54b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334673a9a4c93" /><Relationship Type="http://schemas.openxmlformats.org/officeDocument/2006/relationships/theme" Target="/ppt/slideMasters/theme/theme1.xml" Id="Rf2c0b86a2fe74c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6334673a9a4c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362d068044b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298bcc0104a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7758ae7af4f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e62dfd2384a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ee92976af4b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fb90b80dc42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ebe89320347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LOUIE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LOUIE INVESTOR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612 013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−7 358 638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51 793 866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458 121 101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469 485 649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BENTSEN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921 890 192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