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3bd0b6556942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6682f032484c28"/>
  </p:sldMasterIdLst>
  <p:sldIdLst>
    <p:sldId xmlns:r="http://schemas.openxmlformats.org/officeDocument/2006/relationships" id="256" r:id="R7801d58fb46d40a2"/>
    <p:sldId xmlns:r="http://schemas.openxmlformats.org/officeDocument/2006/relationships" id="257" r:id="R8428312e1d9b4856"/>
    <p:sldId xmlns:r="http://schemas.openxmlformats.org/officeDocument/2006/relationships" id="258" r:id="R09bf529f3bc841f1"/>
    <p:sldId xmlns:r="http://schemas.openxmlformats.org/officeDocument/2006/relationships" id="259" r:id="R0fe5f447ca5f4755"/>
    <p:sldId xmlns:r="http://schemas.openxmlformats.org/officeDocument/2006/relationships" id="260" r:id="R3930af1bb8b54f4f"/>
    <p:sldId xmlns:r="http://schemas.openxmlformats.org/officeDocument/2006/relationships" id="261" r:id="R195c1df839004a54"/>
    <p:sldId xmlns:r="http://schemas.openxmlformats.org/officeDocument/2006/relationships" id="262" r:id="R85cac9a89daf4e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682f032484c28" /><Relationship Type="http://schemas.openxmlformats.org/officeDocument/2006/relationships/slide" Target="/ppt/slides/slide1.xml" Id="R7801d58fb46d40a2" /><Relationship Type="http://schemas.openxmlformats.org/officeDocument/2006/relationships/slide" Target="/ppt/slides/slide2.xml" Id="R8428312e1d9b4856" /><Relationship Type="http://schemas.openxmlformats.org/officeDocument/2006/relationships/slide" Target="/ppt/slides/slide3.xml" Id="R09bf529f3bc841f1" /><Relationship Type="http://schemas.openxmlformats.org/officeDocument/2006/relationships/slide" Target="/ppt/slides/slide4.xml" Id="R0fe5f447ca5f4755" /><Relationship Type="http://schemas.openxmlformats.org/officeDocument/2006/relationships/slide" Target="/ppt/slides/slide5.xml" Id="R3930af1bb8b54f4f" /><Relationship Type="http://schemas.openxmlformats.org/officeDocument/2006/relationships/slide" Target="/ppt/slides/slide6.xml" Id="R195c1df839004a54" /><Relationship Type="http://schemas.openxmlformats.org/officeDocument/2006/relationships/slide" Target="/ppt/slides/slide7.xml" Id="R85cac9a89daf4e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b92e3589843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f626961c24946" /><Relationship Type="http://schemas.openxmlformats.org/officeDocument/2006/relationships/theme" Target="/ppt/slideMasters/theme/theme1.xml" Id="R44a16cac61b348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5f626961c249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6ea1424764d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2cb63fe4040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96eced5fa4a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cd5eb27834b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6584c95fb41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9f06cbd3040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c6f31fac240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ROCKSOLID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ROCKSOLID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66 778 409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67 487 222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HAARE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Selvaags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921 890 516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