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86fd42159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779388fee4007"/>
  </p:sldMasterIdLst>
  <p:sldIdLst>
    <p:sldId xmlns:r="http://schemas.openxmlformats.org/officeDocument/2006/relationships" id="256" r:id="Rb5b95cc047b94172"/>
    <p:sldId xmlns:r="http://schemas.openxmlformats.org/officeDocument/2006/relationships" id="257" r:id="R5d9e110559e348ca"/>
    <p:sldId xmlns:r="http://schemas.openxmlformats.org/officeDocument/2006/relationships" id="258" r:id="R01bf9da795944d9b"/>
    <p:sldId xmlns:r="http://schemas.openxmlformats.org/officeDocument/2006/relationships" id="259" r:id="R5eee6387a5cf4617"/>
    <p:sldId xmlns:r="http://schemas.openxmlformats.org/officeDocument/2006/relationships" id="260" r:id="Rf306aae321624c52"/>
    <p:sldId xmlns:r="http://schemas.openxmlformats.org/officeDocument/2006/relationships" id="261" r:id="Rbb28bcc67d0c4e42"/>
    <p:sldId xmlns:r="http://schemas.openxmlformats.org/officeDocument/2006/relationships" id="262" r:id="Ra787508a3134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779388fee4007" /><Relationship Type="http://schemas.openxmlformats.org/officeDocument/2006/relationships/slide" Target="/ppt/slides/slide1.xml" Id="Rb5b95cc047b94172" /><Relationship Type="http://schemas.openxmlformats.org/officeDocument/2006/relationships/slide" Target="/ppt/slides/slide2.xml" Id="R5d9e110559e348ca" /><Relationship Type="http://schemas.openxmlformats.org/officeDocument/2006/relationships/slide" Target="/ppt/slides/slide3.xml" Id="R01bf9da795944d9b" /><Relationship Type="http://schemas.openxmlformats.org/officeDocument/2006/relationships/slide" Target="/ppt/slides/slide4.xml" Id="R5eee6387a5cf4617" /><Relationship Type="http://schemas.openxmlformats.org/officeDocument/2006/relationships/slide" Target="/ppt/slides/slide5.xml" Id="Rf306aae321624c52" /><Relationship Type="http://schemas.openxmlformats.org/officeDocument/2006/relationships/slide" Target="/ppt/slides/slide6.xml" Id="Rbb28bcc67d0c4e42" /><Relationship Type="http://schemas.openxmlformats.org/officeDocument/2006/relationships/slide" Target="/ppt/slides/slide7.xml" Id="Ra787508a3134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91333a5e847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90946480747cb" /><Relationship Type="http://schemas.openxmlformats.org/officeDocument/2006/relationships/theme" Target="/ppt/slideMasters/theme/theme1.xml" Id="R13ac6163eed3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90946480747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790943b1f42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81441c9764a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691af613640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ad0b9ca2a46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9c446684b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6d65a4dbb4d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c11ac0a5f45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SOLARMASS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SOLARMASS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SOLARMASS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SOLARMASS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SOLARMASS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SOLARMASS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−599 632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−1 046 090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879 958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SOLARMASS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LEDHOUSE AS  –  76,3 %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DUOGJEGOGVITO AS  –  17,6 %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USTERUD HOLDING AS  –  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SOLARMASS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921 890 613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SOLARMASS AS</a:t>
            </a:r>
          </a:p>
        </p:txBody>
      </p:sp>
    </p:spTree>
  </p:cSld>
  <p:clrMapOvr>
    <a:masterClrMapping xmlns:a="http://schemas.openxmlformats.org/drawingml/2006/main"/>
  </p:clrMapOvr>
</p:sld>
</file>