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1b9b5bfc3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2537643144833"/>
  </p:sldMasterIdLst>
  <p:sldIdLst>
    <p:sldId xmlns:r="http://schemas.openxmlformats.org/officeDocument/2006/relationships" id="256" r:id="R8c4bc99e3d574772"/>
    <p:sldId xmlns:r="http://schemas.openxmlformats.org/officeDocument/2006/relationships" id="257" r:id="R856c41f7990f490a"/>
    <p:sldId xmlns:r="http://schemas.openxmlformats.org/officeDocument/2006/relationships" id="258" r:id="Rb13cda247b7143dc"/>
    <p:sldId xmlns:r="http://schemas.openxmlformats.org/officeDocument/2006/relationships" id="259" r:id="Ree1e68a78dae4119"/>
    <p:sldId xmlns:r="http://schemas.openxmlformats.org/officeDocument/2006/relationships" id="260" r:id="R9e4dfe7cd213437c"/>
    <p:sldId xmlns:r="http://schemas.openxmlformats.org/officeDocument/2006/relationships" id="261" r:id="R3ae513e98d12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2537643144833" /><Relationship Type="http://schemas.openxmlformats.org/officeDocument/2006/relationships/slide" Target="/ppt/slides/slide1.xml" Id="R8c4bc99e3d574772" /><Relationship Type="http://schemas.openxmlformats.org/officeDocument/2006/relationships/slide" Target="/ppt/slides/slide2.xml" Id="R856c41f7990f490a" /><Relationship Type="http://schemas.openxmlformats.org/officeDocument/2006/relationships/slide" Target="/ppt/slides/slide3.xml" Id="Rb13cda247b7143dc" /><Relationship Type="http://schemas.openxmlformats.org/officeDocument/2006/relationships/slide" Target="/ppt/slides/slide4.xml" Id="Ree1e68a78dae4119" /><Relationship Type="http://schemas.openxmlformats.org/officeDocument/2006/relationships/slide" Target="/ppt/slides/slide5.xml" Id="R9e4dfe7cd213437c" /><Relationship Type="http://schemas.openxmlformats.org/officeDocument/2006/relationships/slide" Target="/ppt/slides/slide6.xml" Id="R3ae513e98d12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fb4bb10fb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ddb93f764d58" /><Relationship Type="http://schemas.openxmlformats.org/officeDocument/2006/relationships/theme" Target="/ppt/slideMasters/theme/theme1.xml" Id="Rd25679c1bd9e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0ddb93f76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3cb72626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f74c38776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e5ca1e71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da422c9e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7daec728448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98f4c603e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LOFOTEN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LOFOTEN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4 102 185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87 009 475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88 420 089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