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a42b5e1a7c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d8835f5ada4934"/>
  </p:sldMasterIdLst>
  <p:sldIdLst>
    <p:sldId xmlns:r="http://schemas.openxmlformats.org/officeDocument/2006/relationships" id="256" r:id="Rd784105965324da6"/>
    <p:sldId xmlns:r="http://schemas.openxmlformats.org/officeDocument/2006/relationships" id="257" r:id="Rbafb7544f991412b"/>
    <p:sldId xmlns:r="http://schemas.openxmlformats.org/officeDocument/2006/relationships" id="258" r:id="Ree499a2af4614175"/>
    <p:sldId xmlns:r="http://schemas.openxmlformats.org/officeDocument/2006/relationships" id="259" r:id="Rb4da975d18d84cb3"/>
    <p:sldId xmlns:r="http://schemas.openxmlformats.org/officeDocument/2006/relationships" id="260" r:id="Racc18864919c4531"/>
    <p:sldId xmlns:r="http://schemas.openxmlformats.org/officeDocument/2006/relationships" id="261" r:id="R1045d5e2141d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8835f5ada4934" /><Relationship Type="http://schemas.openxmlformats.org/officeDocument/2006/relationships/slide" Target="/ppt/slides/slide1.xml" Id="Rd784105965324da6" /><Relationship Type="http://schemas.openxmlformats.org/officeDocument/2006/relationships/slide" Target="/ppt/slides/slide2.xml" Id="Rbafb7544f991412b" /><Relationship Type="http://schemas.openxmlformats.org/officeDocument/2006/relationships/slide" Target="/ppt/slides/slide3.xml" Id="Ree499a2af4614175" /><Relationship Type="http://schemas.openxmlformats.org/officeDocument/2006/relationships/slide" Target="/ppt/slides/slide4.xml" Id="Rb4da975d18d84cb3" /><Relationship Type="http://schemas.openxmlformats.org/officeDocument/2006/relationships/slide" Target="/ppt/slides/slide5.xml" Id="Racc18864919c4531" /><Relationship Type="http://schemas.openxmlformats.org/officeDocument/2006/relationships/slide" Target="/ppt/slides/slide6.xml" Id="R1045d5e2141d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496dc0acb4e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34c3a85ef4917" /><Relationship Type="http://schemas.openxmlformats.org/officeDocument/2006/relationships/theme" Target="/ppt/slideMasters/theme/theme1.xml" Id="R16eaf8025270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d34c3a85ef49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82abbaac0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0bc2627454b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22c6b148349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1fa65f30449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d2cd15da74a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c8ad5d5dc42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921 893 035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